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56" r:id="rId2"/>
    <p:sldId id="275" r:id="rId3"/>
    <p:sldId id="276" r:id="rId4"/>
    <p:sldId id="286" r:id="rId5"/>
    <p:sldId id="277" r:id="rId6"/>
    <p:sldId id="278" r:id="rId7"/>
    <p:sldId id="279" r:id="rId8"/>
    <p:sldId id="290" r:id="rId9"/>
    <p:sldId id="289" r:id="rId10"/>
    <p:sldId id="283" r:id="rId11"/>
    <p:sldId id="287" r:id="rId12"/>
    <p:sldId id="265" r:id="rId13"/>
    <p:sldId id="291" r:id="rId14"/>
    <p:sldId id="292" r:id="rId15"/>
    <p:sldId id="274" r:id="rId16"/>
    <p:sldId id="271" r:id="rId17"/>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9"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26"/>
  </p:normalViewPr>
  <p:slideViewPr>
    <p:cSldViewPr snapToGrid="0">
      <p:cViewPr varScale="1">
        <p:scale>
          <a:sx n="82" d="100"/>
          <a:sy n="82" d="100"/>
        </p:scale>
        <p:origin x="629" y="72"/>
      </p:cViewPr>
      <p:guideLst/>
    </p:cSldViewPr>
  </p:slideViewPr>
  <p:notesTextViewPr>
    <p:cViewPr>
      <p:scale>
        <a:sx n="1" d="1"/>
        <a:sy n="1" d="1"/>
      </p:scale>
      <p:origin x="0" y="0"/>
    </p:cViewPr>
  </p:notesTextViewPr>
  <p:notesViewPr>
    <p:cSldViewPr snapToGrid="0">
      <p:cViewPr varScale="1">
        <p:scale>
          <a:sx n="93" d="100"/>
          <a:sy n="93" d="100"/>
        </p:scale>
        <p:origin x="370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0B9D066-78D5-4965-80A7-A3284C0EAA5F}" type="datetime1">
              <a:rPr lang="fr-FR" smtClean="0"/>
              <a:t>26/01/2023</a:t>
            </a:fld>
            <a:endParaRPr lang="fr-FR"/>
          </a:p>
        </p:txBody>
      </p:sp>
      <p:sp>
        <p:nvSpPr>
          <p:cNvPr id="4" name="Espace réservé du pied de page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7B964BE-1CD1-1943-8CAA-B6D417321F15}" type="slidenum">
              <a:rPr lang="fr-FR" smtClean="0"/>
              <a:t>‹N°›</a:t>
            </a:fld>
            <a:endParaRPr lang="fr-FR"/>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CE3FF-EED0-4EA4-8C99-1BE2F4F09D26}" type="datetime1">
              <a:rPr lang="fr-FR" noProof="0" smtClean="0"/>
              <a:pPr/>
              <a:t>26/01/2023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Cliquez pour modifier le style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7D3E5B-4BED-B24C-9674-6B6454D04561}" type="slidenum">
              <a:rPr lang="fr-FR" noProof="0" smtClean="0"/>
              <a:t>‹N°›</a:t>
            </a:fld>
            <a:endParaRPr lang="fr-FR" noProof="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D7D3E5B-4BED-B24C-9674-6B6454D04561}" type="slidenum">
              <a:rPr lang="fr-FR" smtClean="0"/>
              <a:t>1</a:t>
            </a:fld>
            <a:endParaRPr lang="fr-FR"/>
          </a:p>
        </p:txBody>
      </p:sp>
    </p:spTree>
    <p:extLst>
      <p:ext uri="{BB962C8B-B14F-4D97-AF65-F5344CB8AC3E}">
        <p14:creationId xmlns:p14="http://schemas.microsoft.com/office/powerpoint/2010/main" val="4005564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D7D3E5B-4BED-B24C-9674-6B6454D04561}" type="slidenum">
              <a:rPr lang="fr-FR" smtClean="0"/>
              <a:t>10</a:t>
            </a:fld>
            <a:endParaRPr lang="fr-FR"/>
          </a:p>
        </p:txBody>
      </p:sp>
    </p:spTree>
    <p:extLst>
      <p:ext uri="{BB962C8B-B14F-4D97-AF65-F5344CB8AC3E}">
        <p14:creationId xmlns:p14="http://schemas.microsoft.com/office/powerpoint/2010/main" val="3687891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8D7D3E5B-4BED-B24C-9674-6B6454D04561}" type="slidenum">
              <a:rPr lang="fr-FR" smtClean="0"/>
              <a:t>11</a:t>
            </a:fld>
            <a:endParaRPr lang="fr-FR"/>
          </a:p>
        </p:txBody>
      </p:sp>
    </p:spTree>
    <p:extLst>
      <p:ext uri="{BB962C8B-B14F-4D97-AF65-F5344CB8AC3E}">
        <p14:creationId xmlns:p14="http://schemas.microsoft.com/office/powerpoint/2010/main" val="2804439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D7D3E5B-4BED-B24C-9674-6B6454D04561}" type="slidenum">
              <a:rPr lang="fr-FR" smtClean="0"/>
              <a:t>12</a:t>
            </a:fld>
            <a:endParaRPr lang="fr-FR"/>
          </a:p>
        </p:txBody>
      </p:sp>
    </p:spTree>
    <p:extLst>
      <p:ext uri="{BB962C8B-B14F-4D97-AF65-F5344CB8AC3E}">
        <p14:creationId xmlns:p14="http://schemas.microsoft.com/office/powerpoint/2010/main" val="3034591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D7D3E5B-4BED-B24C-9674-6B6454D04561}" type="slidenum">
              <a:rPr lang="fr-FR" smtClean="0"/>
              <a:t>15</a:t>
            </a:fld>
            <a:endParaRPr lang="fr-FR"/>
          </a:p>
        </p:txBody>
      </p:sp>
    </p:spTree>
    <p:extLst>
      <p:ext uri="{BB962C8B-B14F-4D97-AF65-F5344CB8AC3E}">
        <p14:creationId xmlns:p14="http://schemas.microsoft.com/office/powerpoint/2010/main" val="3257358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D7D3E5B-4BED-B24C-9674-6B6454D04561}" type="slidenum">
              <a:rPr lang="fr-FR" smtClean="0"/>
              <a:t>16</a:t>
            </a:fld>
            <a:endParaRPr lang="fr-FR"/>
          </a:p>
        </p:txBody>
      </p:sp>
    </p:spTree>
    <p:extLst>
      <p:ext uri="{BB962C8B-B14F-4D97-AF65-F5344CB8AC3E}">
        <p14:creationId xmlns:p14="http://schemas.microsoft.com/office/powerpoint/2010/main" val="231828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D7D3E5B-4BED-B24C-9674-6B6454D04561}" type="slidenum">
              <a:rPr lang="fr-FR" smtClean="0"/>
              <a:t>2</a:t>
            </a:fld>
            <a:endParaRPr lang="fr-FR"/>
          </a:p>
        </p:txBody>
      </p:sp>
    </p:spTree>
    <p:extLst>
      <p:ext uri="{BB962C8B-B14F-4D97-AF65-F5344CB8AC3E}">
        <p14:creationId xmlns:p14="http://schemas.microsoft.com/office/powerpoint/2010/main" val="3880612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D7D3E5B-4BED-B24C-9674-6B6454D04561}" type="slidenum">
              <a:rPr lang="fr-FR" smtClean="0"/>
              <a:t>3</a:t>
            </a:fld>
            <a:endParaRPr lang="fr-FR"/>
          </a:p>
        </p:txBody>
      </p:sp>
    </p:spTree>
    <p:extLst>
      <p:ext uri="{BB962C8B-B14F-4D97-AF65-F5344CB8AC3E}">
        <p14:creationId xmlns:p14="http://schemas.microsoft.com/office/powerpoint/2010/main" val="1620830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D7D3E5B-4BED-B24C-9674-6B6454D04561}" type="slidenum">
              <a:rPr lang="fr-FR" smtClean="0"/>
              <a:t>4</a:t>
            </a:fld>
            <a:endParaRPr lang="fr-FR"/>
          </a:p>
        </p:txBody>
      </p:sp>
    </p:spTree>
    <p:extLst>
      <p:ext uri="{BB962C8B-B14F-4D97-AF65-F5344CB8AC3E}">
        <p14:creationId xmlns:p14="http://schemas.microsoft.com/office/powerpoint/2010/main" val="1376360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D7D3E5B-4BED-B24C-9674-6B6454D04561}" type="slidenum">
              <a:rPr lang="fr-FR" smtClean="0"/>
              <a:t>5</a:t>
            </a:fld>
            <a:endParaRPr lang="fr-FR"/>
          </a:p>
        </p:txBody>
      </p:sp>
    </p:spTree>
    <p:extLst>
      <p:ext uri="{BB962C8B-B14F-4D97-AF65-F5344CB8AC3E}">
        <p14:creationId xmlns:p14="http://schemas.microsoft.com/office/powerpoint/2010/main" val="4009509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D7D3E5B-4BED-B24C-9674-6B6454D04561}" type="slidenum">
              <a:rPr lang="fr-FR" smtClean="0"/>
              <a:t>6</a:t>
            </a:fld>
            <a:endParaRPr lang="fr-FR"/>
          </a:p>
        </p:txBody>
      </p:sp>
    </p:spTree>
    <p:extLst>
      <p:ext uri="{BB962C8B-B14F-4D97-AF65-F5344CB8AC3E}">
        <p14:creationId xmlns:p14="http://schemas.microsoft.com/office/powerpoint/2010/main" val="2245094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D7D3E5B-4BED-B24C-9674-6B6454D04561}" type="slidenum">
              <a:rPr lang="fr-FR" smtClean="0"/>
              <a:t>7</a:t>
            </a:fld>
            <a:endParaRPr lang="fr-FR"/>
          </a:p>
        </p:txBody>
      </p:sp>
    </p:spTree>
    <p:extLst>
      <p:ext uri="{BB962C8B-B14F-4D97-AF65-F5344CB8AC3E}">
        <p14:creationId xmlns:p14="http://schemas.microsoft.com/office/powerpoint/2010/main" val="178902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D7D3E5B-4BED-B24C-9674-6B6454D04561}" type="slidenum">
              <a:rPr lang="fr-FR" smtClean="0"/>
              <a:t>8</a:t>
            </a:fld>
            <a:endParaRPr lang="fr-FR"/>
          </a:p>
        </p:txBody>
      </p:sp>
    </p:spTree>
    <p:extLst>
      <p:ext uri="{BB962C8B-B14F-4D97-AF65-F5344CB8AC3E}">
        <p14:creationId xmlns:p14="http://schemas.microsoft.com/office/powerpoint/2010/main" val="1904205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D7D3E5B-4BED-B24C-9674-6B6454D04561}" type="slidenum">
              <a:rPr lang="fr-FR" smtClean="0"/>
              <a:t>9</a:t>
            </a:fld>
            <a:endParaRPr lang="fr-FR"/>
          </a:p>
        </p:txBody>
      </p:sp>
    </p:spTree>
    <p:extLst>
      <p:ext uri="{BB962C8B-B14F-4D97-AF65-F5344CB8AC3E}">
        <p14:creationId xmlns:p14="http://schemas.microsoft.com/office/powerpoint/2010/main" val="427282833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16" name="Forme libre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solidFill>
                <a:schemeClr val="accent1"/>
              </a:solidFill>
            </a:endParaRPr>
          </a:p>
        </p:txBody>
      </p:sp>
      <p:pic>
        <p:nvPicPr>
          <p:cNvPr id="10" name="Image 9" descr="Espace entre deux bâtiments sur un ciel bleu">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ous-titr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rtlCol="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CLIQUEZ POUR MODIFIER LE STYLE DES SOUS-TITRES DU MASQUE</a:t>
            </a:r>
          </a:p>
        </p:txBody>
      </p:sp>
      <p:sp>
        <p:nvSpPr>
          <p:cNvPr id="2" name="Titr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rtlCol="0" anchor="t">
            <a:noAutofit/>
          </a:bodyPr>
          <a:lstStyle>
            <a:lvl1pPr algn="l">
              <a:defRPr sz="4500" cap="all" baseline="0"/>
            </a:lvl1pPr>
          </a:lstStyle>
          <a:p>
            <a:pPr rtl="0"/>
            <a:r>
              <a:rPr lang="fr-FR" noProof="0"/>
              <a:t>CLIQUEZ POUR MODIFIER LE STYLE DU TITRE DU MASQUE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1" name="Titr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vl1pPr>
          </a:lstStyle>
          <a:p>
            <a:pPr rtl="0"/>
            <a:r>
              <a:rPr lang="fr-FR" noProof="0"/>
              <a:t>CLIQUEZ POUR MODIFIER LE TITRE DU MASQUE</a:t>
            </a:r>
          </a:p>
        </p:txBody>
      </p:sp>
      <p:sp>
        <p:nvSpPr>
          <p:cNvPr id="8" name="Espace réservé d’image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fr-FR" noProof="0"/>
              <a:t>Cliquez sur l'icône pour ajouter une image</a:t>
            </a:r>
          </a:p>
        </p:txBody>
      </p:sp>
      <p:sp>
        <p:nvSpPr>
          <p:cNvPr id="34" name="Espace réservé du texte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fr-FR" noProof="0"/>
              <a:t>Nom</a:t>
            </a:r>
          </a:p>
        </p:txBody>
      </p:sp>
      <p:sp>
        <p:nvSpPr>
          <p:cNvPr id="30" name="Espace réservé du texte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fr-FR" noProof="0"/>
              <a:t>Titre</a:t>
            </a:r>
          </a:p>
        </p:txBody>
      </p:sp>
      <p:sp>
        <p:nvSpPr>
          <p:cNvPr id="18" name="Espace réservé d’image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fr-FR" noProof="0"/>
              <a:t>Cliquez sur l'icône pour ajouter une image</a:t>
            </a:r>
          </a:p>
        </p:txBody>
      </p:sp>
      <p:sp>
        <p:nvSpPr>
          <p:cNvPr id="40" name="Espace réservé du texte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fr-FR" noProof="0"/>
              <a:t>Nom</a:t>
            </a:r>
          </a:p>
        </p:txBody>
      </p:sp>
      <p:sp>
        <p:nvSpPr>
          <p:cNvPr id="36" name="Espace réservé du texte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fr-FR" noProof="0"/>
              <a:t>Titre</a:t>
            </a:r>
          </a:p>
        </p:txBody>
      </p:sp>
      <p:sp>
        <p:nvSpPr>
          <p:cNvPr id="19" name="Espace réservé d’image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fr-FR" noProof="0"/>
              <a:t>Cliquez sur l'icône pour ajouter une image</a:t>
            </a:r>
          </a:p>
        </p:txBody>
      </p:sp>
      <p:sp>
        <p:nvSpPr>
          <p:cNvPr id="43" name="Espace réservé du texte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fr-FR" noProof="0"/>
              <a:t>Nom</a:t>
            </a:r>
          </a:p>
        </p:txBody>
      </p:sp>
      <p:sp>
        <p:nvSpPr>
          <p:cNvPr id="39" name="Espace réservé du texte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fr-FR" noProof="0"/>
              <a:t>Titre</a:t>
            </a:r>
          </a:p>
        </p:txBody>
      </p:sp>
      <p:sp>
        <p:nvSpPr>
          <p:cNvPr id="17" name="Espace réservé d’image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fr-FR" noProof="0"/>
              <a:t>Cliquez sur l'icône pour ajouter une image</a:t>
            </a:r>
          </a:p>
        </p:txBody>
      </p:sp>
      <p:sp>
        <p:nvSpPr>
          <p:cNvPr id="46" name="Espace réservé du texte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fr-FR" noProof="0"/>
              <a:t>Nom</a:t>
            </a:r>
          </a:p>
        </p:txBody>
      </p:sp>
      <p:sp>
        <p:nvSpPr>
          <p:cNvPr id="42" name="Espace réservé du texte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fr-FR" noProof="0"/>
              <a:t>Titre</a:t>
            </a:r>
          </a:p>
        </p:txBody>
      </p:sp>
      <p:sp>
        <p:nvSpPr>
          <p:cNvPr id="24" name="Espace réservé d’image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fr-FR" noProof="0"/>
              <a:t>Cliquez sur l'icône pour ajouter une image</a:t>
            </a:r>
          </a:p>
        </p:txBody>
      </p:sp>
      <p:sp>
        <p:nvSpPr>
          <p:cNvPr id="49" name="Espace réservé du texte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fr-FR" noProof="0"/>
              <a:t>Nom</a:t>
            </a:r>
          </a:p>
        </p:txBody>
      </p:sp>
      <p:sp>
        <p:nvSpPr>
          <p:cNvPr id="33" name="Espace réservé du texte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fr-FR" noProof="0"/>
              <a:t>Titre</a:t>
            </a:r>
          </a:p>
        </p:txBody>
      </p:sp>
      <p:sp>
        <p:nvSpPr>
          <p:cNvPr id="26" name="Espace réservé d’image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fr-FR" noProof="0"/>
              <a:t>Cliquez sur l'icône pour ajouter une image</a:t>
            </a:r>
          </a:p>
        </p:txBody>
      </p:sp>
      <p:sp>
        <p:nvSpPr>
          <p:cNvPr id="52" name="Espace réservé du texte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fr-FR" noProof="0"/>
              <a:t>Nom</a:t>
            </a:r>
          </a:p>
        </p:txBody>
      </p:sp>
      <p:sp>
        <p:nvSpPr>
          <p:cNvPr id="45" name="Espace réservé du texte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fr-FR" noProof="0"/>
              <a:t>Titre</a:t>
            </a:r>
          </a:p>
        </p:txBody>
      </p:sp>
      <p:sp>
        <p:nvSpPr>
          <p:cNvPr id="27" name="Espace réservé d’image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fr-FR" noProof="0"/>
              <a:t>Cliquez sur l'icône pour ajouter une image</a:t>
            </a:r>
          </a:p>
        </p:txBody>
      </p:sp>
      <p:sp>
        <p:nvSpPr>
          <p:cNvPr id="53" name="Espace réservé du texte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fr-FR" noProof="0"/>
              <a:t>Nom</a:t>
            </a:r>
          </a:p>
        </p:txBody>
      </p:sp>
      <p:sp>
        <p:nvSpPr>
          <p:cNvPr id="48" name="Espace réservé du texte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fr-FR" noProof="0"/>
              <a:t>Titre</a:t>
            </a:r>
          </a:p>
        </p:txBody>
      </p:sp>
      <p:sp>
        <p:nvSpPr>
          <p:cNvPr id="25" name="Espace réservé d’image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fr-FR" noProof="0"/>
              <a:t>Cliquez sur l'icône pour ajouter une image</a:t>
            </a:r>
          </a:p>
        </p:txBody>
      </p:sp>
      <p:sp>
        <p:nvSpPr>
          <p:cNvPr id="54" name="Espace réservé du texte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fr-FR" noProof="0"/>
              <a:t>Nom</a:t>
            </a:r>
          </a:p>
        </p:txBody>
      </p:sp>
      <p:sp>
        <p:nvSpPr>
          <p:cNvPr id="51" name="Espace réservé du texte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fr-FR" noProof="0"/>
              <a:t>Titre</a:t>
            </a:r>
          </a:p>
        </p:txBody>
      </p:sp>
      <p:sp>
        <p:nvSpPr>
          <p:cNvPr id="2" name="Espace réservé du pied de page 1">
            <a:extLst>
              <a:ext uri="{FF2B5EF4-FFF2-40B4-BE49-F238E27FC236}">
                <a16:creationId xmlns:a16="http://schemas.microsoft.com/office/drawing/2014/main" id="{58B2A1B4-8B38-9645-3655-35A4232B984C}"/>
              </a:ext>
            </a:extLst>
          </p:cNvPr>
          <p:cNvSpPr>
            <a:spLocks noGrp="1"/>
          </p:cNvSpPr>
          <p:nvPr>
            <p:ph type="ftr" sz="quarter" idx="45"/>
          </p:nvPr>
        </p:nvSpPr>
        <p:spPr/>
        <p:txBody>
          <a:bodyPr rtlCol="0"/>
          <a:lstStyle/>
          <a:p>
            <a:pPr rtl="0"/>
            <a:r>
              <a:rPr lang="fr-FR" noProof="0"/>
              <a:t>PRÉSENTATION TITRE</a:t>
            </a:r>
          </a:p>
        </p:txBody>
      </p:sp>
      <p:sp>
        <p:nvSpPr>
          <p:cNvPr id="3" name="Espace réservé du numéro de diapositive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11" name="Titr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rtlCol="0" anchor="t">
            <a:noAutofit/>
          </a:bodyPr>
          <a:lstStyle>
            <a:lvl1pPr>
              <a:defRPr sz="3600" cap="all" baseline="0"/>
            </a:lvl1pPr>
          </a:lstStyle>
          <a:p>
            <a:pPr rtl="0"/>
            <a:r>
              <a:rPr lang="fr-FR" noProof="0"/>
              <a:t>CLIQUEZ POUR MODIFIER LE TITRE DU MASQUE</a:t>
            </a:r>
          </a:p>
        </p:txBody>
      </p:sp>
      <p:sp>
        <p:nvSpPr>
          <p:cNvPr id="15" name="Espace réservé du texte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pPr rtl="0"/>
            <a:r>
              <a:rPr lang="fr-FR" noProof="0"/>
              <a:t>CLIQUEZ POUR MODIFIER LE STYLE DES SOUS-TITRES DU MASQUE</a:t>
            </a:r>
          </a:p>
        </p:txBody>
      </p:sp>
      <p:sp>
        <p:nvSpPr>
          <p:cNvPr id="40" name="Espace réservé du texte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rtl="0">
              <a:lnSpc>
                <a:spcPct val="100000"/>
              </a:lnSpc>
              <a:spcBef>
                <a:spcPts val="0"/>
              </a:spcBef>
            </a:pPr>
            <a:r>
              <a:rPr lang="fr-FR" noProof="0"/>
              <a:t>Deuxième niveau</a:t>
            </a:r>
          </a:p>
          <a:p>
            <a:pPr marL="285750" lvl="0" indent="-285750" rtl="0">
              <a:lnSpc>
                <a:spcPct val="100000"/>
              </a:lnSpc>
              <a:spcBef>
                <a:spcPts val="0"/>
              </a:spcBef>
            </a:pPr>
            <a:endParaRPr lang="fr-FR" noProof="0"/>
          </a:p>
        </p:txBody>
      </p:sp>
      <p:sp>
        <p:nvSpPr>
          <p:cNvPr id="20" name="Espace réservé du texte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pPr rtl="0"/>
            <a:r>
              <a:rPr lang="fr-FR" noProof="0"/>
              <a:t>CLIQUEZ POUR MODIFIER LE STYLE DES SOUS-TITRES DU MASQUE</a:t>
            </a:r>
          </a:p>
        </p:txBody>
      </p:sp>
      <p:sp>
        <p:nvSpPr>
          <p:cNvPr id="19" name="Espace réservé du texte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rtl="0">
              <a:lnSpc>
                <a:spcPct val="100000"/>
              </a:lnSpc>
              <a:spcBef>
                <a:spcPts val="0"/>
              </a:spcBef>
            </a:pPr>
            <a:r>
              <a:rPr lang="fr-FR" noProof="0"/>
              <a:t>Deuxième niveau</a:t>
            </a:r>
          </a:p>
          <a:p>
            <a:pPr marL="285750" lvl="0" indent="-285750" rtl="0">
              <a:lnSpc>
                <a:spcPct val="100000"/>
              </a:lnSpc>
              <a:spcBef>
                <a:spcPts val="0"/>
              </a:spcBef>
            </a:pPr>
            <a:endParaRPr lang="fr-FR" noProof="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noProof="0">
              <a:solidFill>
                <a:schemeClr val="accent1"/>
              </a:solidFill>
            </a:endParaRPr>
          </a:p>
        </p:txBody>
      </p:sp>
      <p:sp>
        <p:nvSpPr>
          <p:cNvPr id="18" name="Espace réservé d’image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rtlCol="0" anchor="ctr">
            <a:noAutofit/>
          </a:bodyPr>
          <a:lstStyle>
            <a:lvl1pPr algn="ctr">
              <a:defRPr/>
            </a:lvl1pPr>
          </a:lstStyle>
          <a:p>
            <a:pPr rtl="0"/>
            <a:r>
              <a:rPr lang="fr-FR" noProof="0"/>
              <a:t>Cliquez sur l'icône pour ajouter une image</a:t>
            </a:r>
          </a:p>
        </p:txBody>
      </p:sp>
      <p:sp>
        <p:nvSpPr>
          <p:cNvPr id="22" name="Espace réservé d’image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rtlCol="0" anchor="ctr">
            <a:noAutofit/>
          </a:bodyPr>
          <a:lstStyle>
            <a:lvl1pPr algn="ctr">
              <a:defRPr/>
            </a:lvl1pPr>
          </a:lstStyle>
          <a:p>
            <a:pPr rtl="0"/>
            <a:r>
              <a:rPr lang="fr-FR" noProof="0"/>
              <a:t>Cliquez sur l'icône pour ajouter une image</a:t>
            </a:r>
          </a:p>
        </p:txBody>
      </p:sp>
      <p:sp>
        <p:nvSpPr>
          <p:cNvPr id="23" name="Espace réservé d’image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rtlCol="0" anchor="ctr">
            <a:noAutofit/>
          </a:bodyPr>
          <a:lstStyle>
            <a:lvl1pPr algn="ctr">
              <a:defRPr/>
            </a:lvl1pPr>
          </a:lstStyle>
          <a:p>
            <a:pPr rtl="0"/>
            <a:r>
              <a:rPr lang="fr-FR" noProof="0"/>
              <a:t>Cliquez sur l'icône pour ajouter une image</a:t>
            </a:r>
          </a:p>
        </p:txBody>
      </p:sp>
      <p:sp>
        <p:nvSpPr>
          <p:cNvPr id="2" name="Espace réservé du pied de page 1">
            <a:extLst>
              <a:ext uri="{FF2B5EF4-FFF2-40B4-BE49-F238E27FC236}">
                <a16:creationId xmlns:a16="http://schemas.microsoft.com/office/drawing/2014/main" id="{5A615220-DA65-3A8D-609D-95B6D86B192A}"/>
              </a:ext>
            </a:extLst>
          </p:cNvPr>
          <p:cNvSpPr>
            <a:spLocks noGrp="1"/>
          </p:cNvSpPr>
          <p:nvPr>
            <p:ph type="ftr" sz="quarter" idx="34"/>
          </p:nvPr>
        </p:nvSpPr>
        <p:spPr/>
        <p:txBody>
          <a:bodyPr rtlCol="0"/>
          <a:lstStyle/>
          <a:p>
            <a:pPr rtl="0"/>
            <a:r>
              <a:rPr lang="fr-FR" noProof="0"/>
              <a:t>PRÉSENTATION TITRE</a:t>
            </a:r>
          </a:p>
        </p:txBody>
      </p:sp>
      <p:sp>
        <p:nvSpPr>
          <p:cNvPr id="3" name="Espace réservé du numéro de diapositive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15" name="Titr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vl1pPr>
          </a:lstStyle>
          <a:p>
            <a:pPr rtl="0"/>
            <a:r>
              <a:rPr lang="fr-FR" noProof="0"/>
              <a:t>Cliquez pour modifier le titre principal</a:t>
            </a:r>
          </a:p>
        </p:txBody>
      </p:sp>
      <p:sp>
        <p:nvSpPr>
          <p:cNvPr id="2" name="Ovale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noProof="0">
              <a:solidFill>
                <a:schemeClr val="accent1"/>
              </a:solidFill>
            </a:endParaRPr>
          </a:p>
        </p:txBody>
      </p:sp>
      <p:sp>
        <p:nvSpPr>
          <p:cNvPr id="26" name="Espace réservé d’image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rtlCol="0" anchor="ctr">
            <a:noAutofit/>
          </a:bodyPr>
          <a:lstStyle>
            <a:lvl1pPr algn="ctr">
              <a:defRPr sz="1600"/>
            </a:lvl1pPr>
          </a:lstStyle>
          <a:p>
            <a:pPr rtl="0"/>
            <a:r>
              <a:rPr lang="fr-FR" noProof="0"/>
              <a:t>Cliquez sur l'icône pour ajouter une image</a:t>
            </a:r>
          </a:p>
        </p:txBody>
      </p:sp>
      <p:sp>
        <p:nvSpPr>
          <p:cNvPr id="21" name="Sous-titr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rtlCol="0"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CLIQUEZ POUR MODIFIER LE STYLE DES SOUS-TITRES DU MASQUE</a:t>
            </a:r>
          </a:p>
        </p:txBody>
      </p:sp>
      <p:sp>
        <p:nvSpPr>
          <p:cNvPr id="12" name="Espace réservé du contenu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rtlCol="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rtl="0"/>
            <a:r>
              <a:rPr lang="fr-FR" noProof="0"/>
              <a:t>Cliquez pour modifier les styles de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3" name="Ovale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noProof="0">
              <a:solidFill>
                <a:schemeClr val="accent1"/>
              </a:solidFill>
            </a:endParaRPr>
          </a:p>
        </p:txBody>
      </p:sp>
      <p:sp>
        <p:nvSpPr>
          <p:cNvPr id="14" name="Espace réservé d’image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rtlCol="0" anchor="ctr">
            <a:noAutofit/>
          </a:bodyPr>
          <a:lstStyle>
            <a:lvl1pPr algn="ctr">
              <a:defRPr sz="1600"/>
            </a:lvl1pPr>
          </a:lstStyle>
          <a:p>
            <a:pPr rtl="0"/>
            <a:r>
              <a:rPr lang="fr-FR" noProof="0"/>
              <a:t>Cliquez sur l'icône pour ajouter une image</a:t>
            </a:r>
          </a:p>
        </p:txBody>
      </p:sp>
      <p:sp>
        <p:nvSpPr>
          <p:cNvPr id="31" name="Espace réservé du texte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pPr rtl="0"/>
            <a:r>
              <a:rPr lang="fr-FR" noProof="0"/>
              <a:t>CLIQUEZ POUR MODIFIER LE STYLE DES SOUS-TITRES DU MASQUE</a:t>
            </a:r>
          </a:p>
        </p:txBody>
      </p:sp>
      <p:sp>
        <p:nvSpPr>
          <p:cNvPr id="24" name="Espace réservé du contenu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rtlCol="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rtl="0"/>
            <a:r>
              <a:rPr lang="fr-FR" noProof="0"/>
              <a:t>Cliquez pour modifier les styles de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Ovale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noProof="0">
              <a:solidFill>
                <a:schemeClr val="accent1"/>
              </a:solidFill>
            </a:endParaRPr>
          </a:p>
        </p:txBody>
      </p:sp>
      <p:sp>
        <p:nvSpPr>
          <p:cNvPr id="25" name="Espace réservé d’image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rtlCol="0" anchor="ctr">
            <a:noAutofit/>
          </a:bodyPr>
          <a:lstStyle>
            <a:lvl1pPr algn="ctr">
              <a:defRPr sz="1600"/>
            </a:lvl1pPr>
          </a:lstStyle>
          <a:p>
            <a:pPr rtl="0"/>
            <a:r>
              <a:rPr lang="fr-FR" noProof="0"/>
              <a:t>Cliquez sur l'icône pour ajouter une image</a:t>
            </a:r>
          </a:p>
        </p:txBody>
      </p:sp>
      <p:sp>
        <p:nvSpPr>
          <p:cNvPr id="32" name="Espace réservé du texte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pPr rtl="0"/>
            <a:r>
              <a:rPr lang="fr-FR" noProof="0"/>
              <a:t>CLIQUEZ POUR MODIFIER LE STYLE DES SOUS-TITRES DU MASQUE</a:t>
            </a:r>
          </a:p>
        </p:txBody>
      </p:sp>
      <p:sp>
        <p:nvSpPr>
          <p:cNvPr id="23" name="Espace réservé du contenu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rtlCol="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rtl="0"/>
            <a:r>
              <a:rPr lang="fr-FR" noProof="0"/>
              <a:t>Cliquez pour modifier les styles de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a:extLst>
              <a:ext uri="{FF2B5EF4-FFF2-40B4-BE49-F238E27FC236}">
                <a16:creationId xmlns:a16="http://schemas.microsoft.com/office/drawing/2014/main" id="{A466B1E6-E67B-3B07-B464-6C782D2D21E7}"/>
              </a:ext>
            </a:extLst>
          </p:cNvPr>
          <p:cNvSpPr>
            <a:spLocks noGrp="1"/>
          </p:cNvSpPr>
          <p:nvPr>
            <p:ph type="ftr" sz="quarter" idx="33"/>
          </p:nvPr>
        </p:nvSpPr>
        <p:spPr/>
        <p:txBody>
          <a:bodyPr rtlCol="0"/>
          <a:lstStyle/>
          <a:p>
            <a:pPr rtl="0"/>
            <a:r>
              <a:rPr lang="fr-FR" noProof="0"/>
              <a:t>PRÉSENTATION TITRE</a:t>
            </a:r>
          </a:p>
        </p:txBody>
      </p:sp>
      <p:sp>
        <p:nvSpPr>
          <p:cNvPr id="6" name="Espace réservé du numéro de diapositive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5" name="Titr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rtlCol="0" anchor="t">
            <a:noAutofit/>
          </a:bodyPr>
          <a:lstStyle>
            <a:lvl1pPr>
              <a:defRPr sz="3600" baseline="0">
                <a:latin typeface="+mj-lt"/>
              </a:defRPr>
            </a:lvl1pPr>
          </a:lstStyle>
          <a:p>
            <a:pPr rtl="0"/>
            <a:r>
              <a:rPr lang="fr-FR" noProof="0"/>
              <a:t>CLIQUEZ POUR MODIFIER LE TITRE DU MASQUE</a:t>
            </a:r>
          </a:p>
        </p:txBody>
      </p:sp>
      <p:sp>
        <p:nvSpPr>
          <p:cNvPr id="13" name="Espace réservé du texte 2">
            <a:extLst>
              <a:ext uri="{FF2B5EF4-FFF2-40B4-BE49-F238E27FC236}">
                <a16:creationId xmlns:a16="http://schemas.microsoft.com/office/drawing/2014/main" id="{ED5AF112-F5BD-9AA8-0E64-A6972333DDB1}"/>
              </a:ext>
            </a:extLst>
          </p:cNvPr>
          <p:cNvSpPr>
            <a:spLocks noGrp="1"/>
          </p:cNvSpPr>
          <p:nvPr>
            <p:ph type="body" idx="1" hasCustomPrompt="1"/>
          </p:nvPr>
        </p:nvSpPr>
        <p:spPr>
          <a:xfrm>
            <a:off x="855915" y="2046038"/>
            <a:ext cx="4831207" cy="3568139"/>
          </a:xfrm>
        </p:spPr>
        <p:txBody>
          <a:bodyPr lIns="0" tIns="0" rIns="0" bIns="0" rtlCol="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a:t>
            </a:r>
          </a:p>
        </p:txBody>
      </p:sp>
      <p:sp>
        <p:nvSpPr>
          <p:cNvPr id="9" name="Espace réservé d’image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rtlCol="0" anchor="ctr"/>
          <a:lstStyle>
            <a:lvl1pPr algn="ctr">
              <a:defRPr/>
            </a:lvl1pPr>
          </a:lstStyle>
          <a:p>
            <a:pPr rtl="0"/>
            <a:r>
              <a:rPr lang="fr-FR" noProof="0"/>
              <a:t>Cliquez sur l'icône pour ajouter une image</a:t>
            </a:r>
          </a:p>
        </p:txBody>
      </p:sp>
      <p:sp>
        <p:nvSpPr>
          <p:cNvPr id="14" name="Espace réservé du texte 10">
            <a:extLst>
              <a:ext uri="{FF2B5EF4-FFF2-40B4-BE49-F238E27FC236}">
                <a16:creationId xmlns:a16="http://schemas.microsoft.com/office/drawing/2014/main" id="{104F5115-4987-5C8E-E191-E06A29A553D3}"/>
              </a:ext>
            </a:extLst>
          </p:cNvPr>
          <p:cNvSpPr>
            <a:spLocks noGrp="1"/>
          </p:cNvSpPr>
          <p:nvPr>
            <p:ph type="body" sz="quarter" idx="13" hasCustomPrompt="1"/>
          </p:nvPr>
        </p:nvSpPr>
        <p:spPr>
          <a:xfrm>
            <a:off x="7010733" y="2803273"/>
            <a:ext cx="2121408" cy="2121408"/>
          </a:xfrm>
          <a:prstGeom prst="ellipse">
            <a:avLst/>
          </a:prstGeom>
          <a:solidFill>
            <a:schemeClr val="accent1">
              <a:alpha val="72000"/>
            </a:schemeClr>
          </a:solidFill>
        </p:spPr>
        <p:txBody>
          <a:bodyPr rtlCol="0"/>
          <a:lstStyle>
            <a:lvl1pPr>
              <a:defRPr sz="300">
                <a:solidFill>
                  <a:schemeClr val="accent1">
                    <a:alpha val="0"/>
                  </a:schemeClr>
                </a:solidFill>
              </a:defRPr>
            </a:lvl1pPr>
          </a:lstStyle>
          <a:p>
            <a:pPr lvl="0" rtl="0"/>
            <a:r>
              <a:rPr lang="fr-FR" noProof="0"/>
              <a:t>Modifiez les styles du texte</a:t>
            </a:r>
          </a:p>
        </p:txBody>
      </p:sp>
      <p:sp>
        <p:nvSpPr>
          <p:cNvPr id="15" name="Espace réservé du texte 10">
            <a:extLst>
              <a:ext uri="{FF2B5EF4-FFF2-40B4-BE49-F238E27FC236}">
                <a16:creationId xmlns:a16="http://schemas.microsoft.com/office/drawing/2014/main" id="{1EA969D2-43E7-374C-2BD3-3ED94ADEAE97}"/>
              </a:ext>
            </a:extLst>
          </p:cNvPr>
          <p:cNvSpPr>
            <a:spLocks noGrp="1"/>
          </p:cNvSpPr>
          <p:nvPr>
            <p:ph type="body" sz="quarter" idx="14" hasCustomPrompt="1"/>
          </p:nvPr>
        </p:nvSpPr>
        <p:spPr>
          <a:xfrm>
            <a:off x="11258537" y="4711495"/>
            <a:ext cx="192024" cy="1033272"/>
          </a:xfrm>
          <a:prstGeom prst="rect">
            <a:avLst/>
          </a:prstGeom>
          <a:solidFill>
            <a:schemeClr val="accent1">
              <a:alpha val="83000"/>
            </a:schemeClr>
          </a:solidFill>
        </p:spPr>
        <p:txBody>
          <a:bodyPr rtlCol="0"/>
          <a:lstStyle>
            <a:lvl1pPr>
              <a:defRPr sz="300">
                <a:solidFill>
                  <a:schemeClr val="accent1">
                    <a:alpha val="0"/>
                  </a:schemeClr>
                </a:solidFill>
              </a:defRPr>
            </a:lvl1pPr>
          </a:lstStyle>
          <a:p>
            <a:pPr lvl="0" rtl="0"/>
            <a:r>
              <a:rPr lang="fr-FR" noProof="0"/>
              <a:t>Modifiez les styles du texte</a:t>
            </a:r>
          </a:p>
        </p:txBody>
      </p:sp>
      <p:sp>
        <p:nvSpPr>
          <p:cNvPr id="3" name="Espace réservé du pied de page 2">
            <a:extLst>
              <a:ext uri="{FF2B5EF4-FFF2-40B4-BE49-F238E27FC236}">
                <a16:creationId xmlns:a16="http://schemas.microsoft.com/office/drawing/2014/main" id="{8DE7E217-DB17-AA1B-8753-DBFDF42AB32F}"/>
              </a:ext>
            </a:extLst>
          </p:cNvPr>
          <p:cNvSpPr>
            <a:spLocks noGrp="1"/>
          </p:cNvSpPr>
          <p:nvPr>
            <p:ph type="ftr" sz="quarter" idx="10"/>
          </p:nvPr>
        </p:nvSpPr>
        <p:spPr/>
        <p:txBody>
          <a:bodyPr rtlCol="0"/>
          <a:lstStyle/>
          <a:p>
            <a:pPr rtl="0"/>
            <a:r>
              <a:rPr lang="fr-FR" noProof="0"/>
              <a:t>PRÉSENTATION TITRE</a:t>
            </a:r>
          </a:p>
        </p:txBody>
      </p:sp>
      <p:sp>
        <p:nvSpPr>
          <p:cNvPr id="4" name="Espace réservé du numéro de diapositive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pic>
        <p:nvPicPr>
          <p:cNvPr id="3" name="Image 2" descr="Grand carrefour piéton avec une personne seule">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orme libre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solidFill>
                <a:schemeClr val="accent1"/>
              </a:solidFill>
            </a:endParaRPr>
          </a:p>
        </p:txBody>
      </p:sp>
      <p:sp>
        <p:nvSpPr>
          <p:cNvPr id="2" name="Titr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rtlCol="0" anchor="b">
            <a:noAutofit/>
          </a:bodyPr>
          <a:lstStyle>
            <a:lvl1pPr>
              <a:defRPr sz="3600" b="1" i="0" baseline="0">
                <a:solidFill>
                  <a:schemeClr val="tx1"/>
                </a:solidFill>
                <a:latin typeface="+mj-lt"/>
                <a:cs typeface="Arial Black" panose="020B0604020202020204" pitchFamily="34" charset="0"/>
              </a:defRPr>
            </a:lvl1pPr>
          </a:lstStyle>
          <a:p>
            <a:pPr rtl="0"/>
            <a:r>
              <a:rPr lang="fr-FR" noProof="0"/>
              <a:t>CLIQUEZ POUR MODIFIER LE STYLE DU TITRE DU MASQUE</a:t>
            </a:r>
          </a:p>
        </p:txBody>
      </p:sp>
      <p:sp>
        <p:nvSpPr>
          <p:cNvPr id="11" name="Espace réservé du texte 2">
            <a:extLst>
              <a:ext uri="{FF2B5EF4-FFF2-40B4-BE49-F238E27FC236}">
                <a16:creationId xmlns:a16="http://schemas.microsoft.com/office/drawing/2014/main" id="{CFA9DBC5-E4A8-5230-9CE1-902849869495}"/>
              </a:ext>
            </a:extLst>
          </p:cNvPr>
          <p:cNvSpPr>
            <a:spLocks noGrp="1"/>
          </p:cNvSpPr>
          <p:nvPr>
            <p:ph type="body" idx="1" hasCustomPrompt="1"/>
          </p:nvPr>
        </p:nvSpPr>
        <p:spPr>
          <a:xfrm>
            <a:off x="1907196" y="3790988"/>
            <a:ext cx="5444517" cy="1731890"/>
          </a:xfrm>
        </p:spPr>
        <p:txBody>
          <a:bodyPr lIns="0" tIns="0" rIns="0" bIns="0" rtlCol="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noProof="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noProof="0">
              <a:solidFill>
                <a:schemeClr val="accent1"/>
              </a:solidFill>
            </a:endParaRPr>
          </a:p>
        </p:txBody>
      </p:sp>
      <p:sp>
        <p:nvSpPr>
          <p:cNvPr id="4" name="Espace réservé du pied de page 3">
            <a:extLst>
              <a:ext uri="{FF2B5EF4-FFF2-40B4-BE49-F238E27FC236}">
                <a16:creationId xmlns:a16="http://schemas.microsoft.com/office/drawing/2014/main" id="{7B05DD54-AC6C-8FD6-3ABF-282F1F124B40}"/>
              </a:ext>
            </a:extLst>
          </p:cNvPr>
          <p:cNvSpPr>
            <a:spLocks noGrp="1"/>
          </p:cNvSpPr>
          <p:nvPr>
            <p:ph type="ftr" sz="quarter" idx="10"/>
          </p:nvPr>
        </p:nvSpPr>
        <p:spPr/>
        <p:txBody>
          <a:bodyPr rtlCol="0"/>
          <a:lstStyle/>
          <a:p>
            <a:pPr rtl="0"/>
            <a:r>
              <a:rPr lang="fr-FR" noProof="0"/>
              <a:t>PRÉSENTATION TITRE</a:t>
            </a:r>
          </a:p>
        </p:txBody>
      </p:sp>
      <p:sp>
        <p:nvSpPr>
          <p:cNvPr id="5" name="Espace réservé du numéro de diapositive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rtlCol="0" anchor="b">
            <a:noAutofit/>
          </a:bodyPr>
          <a:lstStyle>
            <a:lvl1pPr>
              <a:defRPr sz="3600" cap="all" baseline="0"/>
            </a:lvl1pPr>
          </a:lstStyle>
          <a:p>
            <a:pPr rtl="0"/>
            <a:r>
              <a:rPr lang="fr-FR" noProof="0"/>
              <a:t>CLIQUEZ POUR MODIFIER LE STYLE DU TITRE DU MASQUE</a:t>
            </a:r>
          </a:p>
        </p:txBody>
      </p:sp>
      <p:sp>
        <p:nvSpPr>
          <p:cNvPr id="5" name="Espace réservé d’image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rtlCol="0"/>
          <a:lstStyle/>
          <a:p>
            <a:pPr rtl="0"/>
            <a:r>
              <a:rPr lang="fr-FR" noProof="0"/>
              <a:t>Cliquez sur l'icône pour ajouter une image</a:t>
            </a:r>
          </a:p>
        </p:txBody>
      </p:sp>
      <p:sp>
        <p:nvSpPr>
          <p:cNvPr id="3" name="Espace réservé du contenu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rtlCol="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rtl="0"/>
            <a:r>
              <a:rPr lang="fr-FR" noProof="0"/>
              <a:t>CLIQUEZ POUR MODIFIER LE STYLE DU TEXTE DU MASQUE</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noProof="0">
              <a:solidFill>
                <a:schemeClr val="accent1"/>
              </a:solidFill>
            </a:endParaRPr>
          </a:p>
        </p:txBody>
      </p:sp>
      <p:sp>
        <p:nvSpPr>
          <p:cNvPr id="22" name="Titr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rtlCol="0" anchor="t">
            <a:noAutofit/>
          </a:bodyPr>
          <a:lstStyle>
            <a:lvl1pPr>
              <a:defRPr sz="3600" baseline="0">
                <a:solidFill>
                  <a:schemeClr val="tx1"/>
                </a:solidFill>
              </a:defRPr>
            </a:lvl1pPr>
          </a:lstStyle>
          <a:p>
            <a:pPr rtl="0"/>
            <a:r>
              <a:rPr lang="fr-FR" noProof="0"/>
              <a:t>CLIQUEZ POUR MODIFIER LE STYLE DU TITRE DU MASQUE</a:t>
            </a:r>
          </a:p>
        </p:txBody>
      </p:sp>
      <p:sp>
        <p:nvSpPr>
          <p:cNvPr id="9" name="Espace réservé d’image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rtlCol="0" anchor="ctr">
            <a:noAutofit/>
          </a:bodyPr>
          <a:lstStyle>
            <a:lvl1pPr algn="ctr">
              <a:defRPr/>
            </a:lvl1pPr>
          </a:lstStyle>
          <a:p>
            <a:pPr rtl="0"/>
            <a:r>
              <a:rPr lang="fr-FR" noProof="0"/>
              <a:t>Cliquez sur l'icône pour ajouter une image</a:t>
            </a:r>
          </a:p>
        </p:txBody>
      </p:sp>
      <p:sp>
        <p:nvSpPr>
          <p:cNvPr id="3" name="Espace réservé du texte 2">
            <a:extLst>
              <a:ext uri="{FF2B5EF4-FFF2-40B4-BE49-F238E27FC236}">
                <a16:creationId xmlns:a16="http://schemas.microsoft.com/office/drawing/2014/main" id="{2E65DE34-CDB7-41F7-A95A-592B99558C69}"/>
              </a:ext>
            </a:extLst>
          </p:cNvPr>
          <p:cNvSpPr>
            <a:spLocks noGrp="1"/>
          </p:cNvSpPr>
          <p:nvPr>
            <p:ph type="body" idx="1" hasCustomPrompt="1"/>
          </p:nvPr>
        </p:nvSpPr>
        <p:spPr>
          <a:xfrm>
            <a:off x="6978650" y="2087562"/>
            <a:ext cx="4375150" cy="3891067"/>
          </a:xfrm>
        </p:spPr>
        <p:txBody>
          <a:bodyPr lIns="0" tIns="0" rIns="0" bIns="0" rtlCol="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a:t>
            </a:r>
          </a:p>
        </p:txBody>
      </p:sp>
      <p:sp>
        <p:nvSpPr>
          <p:cNvPr id="10" name="Ovale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accent1"/>
              </a:solidFill>
            </a:endParaRPr>
          </a:p>
        </p:txBody>
      </p:sp>
      <p:sp>
        <p:nvSpPr>
          <p:cNvPr id="2" name="Espace réservé du pied de page 1">
            <a:extLst>
              <a:ext uri="{FF2B5EF4-FFF2-40B4-BE49-F238E27FC236}">
                <a16:creationId xmlns:a16="http://schemas.microsoft.com/office/drawing/2014/main" id="{6CD6503F-0A61-068C-55A7-DCFF406FB31E}"/>
              </a:ext>
            </a:extLst>
          </p:cNvPr>
          <p:cNvSpPr>
            <a:spLocks noGrp="1"/>
          </p:cNvSpPr>
          <p:nvPr>
            <p:ph type="ftr" sz="quarter" idx="12"/>
          </p:nvPr>
        </p:nvSpPr>
        <p:spPr/>
        <p:txBody>
          <a:bodyPr rtlCol="0"/>
          <a:lstStyle/>
          <a:p>
            <a:pPr rtl="0"/>
            <a:r>
              <a:rPr lang="fr-FR" noProof="0"/>
              <a:t>PRÉSENTATION TITRE</a:t>
            </a:r>
          </a:p>
        </p:txBody>
      </p:sp>
      <p:sp>
        <p:nvSpPr>
          <p:cNvPr id="5" name="Espace réservé du numéro de diapositive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re uniquement">
    <p:spTree>
      <p:nvGrpSpPr>
        <p:cNvPr id="1" name=""/>
        <p:cNvGrpSpPr/>
        <p:nvPr/>
      </p:nvGrpSpPr>
      <p:grpSpPr>
        <a:xfrm>
          <a:off x="0" y="0"/>
          <a:ext cx="0" cy="0"/>
          <a:chOff x="0" y="0"/>
          <a:chExt cx="0" cy="0"/>
        </a:xfrm>
      </p:grpSpPr>
      <p:pic>
        <p:nvPicPr>
          <p:cNvPr id="37" name="Image 36" descr="Image contenant un accessoire&#10;&#10;Description générée automatiquement">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orme libre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solidFill>
                <a:schemeClr val="accent1"/>
              </a:solidFill>
            </a:endParaRPr>
          </a:p>
        </p:txBody>
      </p:sp>
      <p:sp>
        <p:nvSpPr>
          <p:cNvPr id="10" name="Titr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rtlCol="0" anchor="b">
            <a:noAutofit/>
          </a:bodyPr>
          <a:lstStyle>
            <a:lvl1pPr>
              <a:defRPr sz="3600" cap="all" baseline="0"/>
            </a:lvl1pPr>
          </a:lstStyle>
          <a:p>
            <a:pPr rtl="0"/>
            <a:r>
              <a:rPr lang="fr-FR" noProof="0"/>
              <a:t>CLIQUEZ POUR MODIFIER LE STYLE DU TITRE DU MASQUE</a:t>
            </a:r>
          </a:p>
        </p:txBody>
      </p:sp>
      <p:sp>
        <p:nvSpPr>
          <p:cNvPr id="12" name="Sous-titr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rtlCol="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CLIQUEZ POUR MODIFIER LE STYLE DES SOUS-TITRES DU MASQUE</a:t>
            </a:r>
          </a:p>
        </p:txBody>
      </p:sp>
      <p:sp>
        <p:nvSpPr>
          <p:cNvPr id="2" name="Espace réservé du pied de page 1">
            <a:extLst>
              <a:ext uri="{FF2B5EF4-FFF2-40B4-BE49-F238E27FC236}">
                <a16:creationId xmlns:a16="http://schemas.microsoft.com/office/drawing/2014/main" id="{E21B6B04-886C-2862-3BD4-97071FCAD7CA}"/>
              </a:ext>
            </a:extLst>
          </p:cNvPr>
          <p:cNvSpPr>
            <a:spLocks noGrp="1"/>
          </p:cNvSpPr>
          <p:nvPr>
            <p:ph type="ftr" sz="quarter" idx="10"/>
          </p:nvPr>
        </p:nvSpPr>
        <p:spPr/>
        <p:txBody>
          <a:bodyPr rtlCol="0"/>
          <a:lstStyle/>
          <a:p>
            <a:pPr rtl="0"/>
            <a:r>
              <a:rPr lang="fr-FR" noProof="0"/>
              <a:t>PRÉSENTATION TITRE</a:t>
            </a:r>
          </a:p>
        </p:txBody>
      </p:sp>
      <p:sp>
        <p:nvSpPr>
          <p:cNvPr id="3" name="Espace réservé du numéro de diapositive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vl1pPr>
          </a:lstStyle>
          <a:p>
            <a:pPr rtl="0"/>
            <a:r>
              <a:rPr lang="fr-FR" noProof="0"/>
              <a:t>CLIQUEZ POUR MODIFIER LE TITRE DU MASQUE</a:t>
            </a:r>
          </a:p>
        </p:txBody>
      </p:sp>
      <p:sp>
        <p:nvSpPr>
          <p:cNvPr id="4" name="Espace réservé du contenu 3">
            <a:extLst>
              <a:ext uri="{FF2B5EF4-FFF2-40B4-BE49-F238E27FC236}">
                <a16:creationId xmlns:a16="http://schemas.microsoft.com/office/drawing/2014/main" id="{F75F077D-E901-4AA9-B062-1C37FF407BFD}"/>
              </a:ext>
            </a:extLst>
          </p:cNvPr>
          <p:cNvSpPr>
            <a:spLocks noGrp="1"/>
          </p:cNvSpPr>
          <p:nvPr>
            <p:ph sz="half" idx="2" hasCustomPrompt="1"/>
          </p:nvPr>
        </p:nvSpPr>
        <p:spPr>
          <a:xfrm>
            <a:off x="850168" y="1828800"/>
            <a:ext cx="10126362" cy="4351338"/>
          </a:xfrm>
        </p:spPr>
        <p:txBody>
          <a:bodyPr lIns="0" tIns="0" rIns="0" bIns="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2" name="Espace réservé du pied de page 1">
            <a:extLst>
              <a:ext uri="{FF2B5EF4-FFF2-40B4-BE49-F238E27FC236}">
                <a16:creationId xmlns:a16="http://schemas.microsoft.com/office/drawing/2014/main" id="{68EECBEC-47C0-1CBF-96E7-318D53898471}"/>
              </a:ext>
            </a:extLst>
          </p:cNvPr>
          <p:cNvSpPr>
            <a:spLocks noGrp="1"/>
          </p:cNvSpPr>
          <p:nvPr>
            <p:ph type="ftr" sz="quarter" idx="10"/>
          </p:nvPr>
        </p:nvSpPr>
        <p:spPr/>
        <p:txBody>
          <a:bodyPr rtlCol="0"/>
          <a:lstStyle/>
          <a:p>
            <a:pPr rtl="0"/>
            <a:r>
              <a:rPr lang="fr-FR" noProof="0"/>
              <a:t>PRÉSENTATION TITRE</a:t>
            </a:r>
          </a:p>
        </p:txBody>
      </p:sp>
      <p:sp>
        <p:nvSpPr>
          <p:cNvPr id="3" name="Espace réservé du numéro de diapositive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rtlCol="0">
            <a:noAutofit/>
          </a:bodyPr>
          <a:lstStyle>
            <a:lvl1pPr>
              <a:defRPr sz="3600" baseline="0"/>
            </a:lvl1pPr>
          </a:lstStyle>
          <a:p>
            <a:pPr rtl="0"/>
            <a:r>
              <a:rPr lang="fr-FR" noProof="0"/>
              <a:t>CLIQUEZ POUR MODIFIER LE STYLE DU TITRE DU MASQUE</a:t>
            </a:r>
          </a:p>
        </p:txBody>
      </p:sp>
      <p:sp>
        <p:nvSpPr>
          <p:cNvPr id="4" name="Espace réservé du contenu 3">
            <a:extLst>
              <a:ext uri="{FF2B5EF4-FFF2-40B4-BE49-F238E27FC236}">
                <a16:creationId xmlns:a16="http://schemas.microsoft.com/office/drawing/2014/main" id="{F75F077D-E901-4AA9-B062-1C37FF407BFD}"/>
              </a:ext>
            </a:extLst>
          </p:cNvPr>
          <p:cNvSpPr>
            <a:spLocks noGrp="1"/>
          </p:cNvSpPr>
          <p:nvPr>
            <p:ph sz="half" idx="2" hasCustomPrompt="1"/>
          </p:nvPr>
        </p:nvSpPr>
        <p:spPr>
          <a:xfrm>
            <a:off x="5572125" y="409576"/>
            <a:ext cx="5789913" cy="6067424"/>
          </a:xfrm>
        </p:spPr>
        <p:txBody>
          <a:bodyPr lIns="0" tIns="0" rIns="0" bIns="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Forme libre 5" descr="Homme regardant des gratte-ciel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5" name="Ovale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accent1">
                  <a:lumMod val="75000"/>
                </a:schemeClr>
              </a:solidFill>
            </a:endParaRPr>
          </a:p>
        </p:txBody>
      </p:sp>
      <p:sp>
        <p:nvSpPr>
          <p:cNvPr id="3" name="Espace réservé du pied de page 2">
            <a:extLst>
              <a:ext uri="{FF2B5EF4-FFF2-40B4-BE49-F238E27FC236}">
                <a16:creationId xmlns:a16="http://schemas.microsoft.com/office/drawing/2014/main" id="{EF04B56E-067D-C824-6EEB-3CCE57E4B5BA}"/>
              </a:ext>
            </a:extLst>
          </p:cNvPr>
          <p:cNvSpPr>
            <a:spLocks noGrp="1"/>
          </p:cNvSpPr>
          <p:nvPr>
            <p:ph type="ftr" sz="quarter" idx="10"/>
          </p:nvPr>
        </p:nvSpPr>
        <p:spPr/>
        <p:txBody>
          <a:bodyPr rtlCol="0"/>
          <a:lstStyle/>
          <a:p>
            <a:pPr rtl="0"/>
            <a:r>
              <a:rPr lang="fr-FR" noProof="0"/>
              <a:t>PRÉSENTATION TITRE</a:t>
            </a:r>
          </a:p>
        </p:txBody>
      </p:sp>
      <p:sp>
        <p:nvSpPr>
          <p:cNvPr id="7" name="Espace réservé du numéro de diapositive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49880" y="1781357"/>
            <a:ext cx="5157787" cy="823912"/>
          </a:xfrm>
        </p:spPr>
        <p:txBody>
          <a:bodyPr lIns="0" tIns="0" rIns="0" bIns="0" rtlCol="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a:extLst>
              <a:ext uri="{FF2B5EF4-FFF2-40B4-BE49-F238E27FC236}">
                <a16:creationId xmlns:a16="http://schemas.microsoft.com/office/drawing/2014/main" id="{C752CCA9-53A3-4DA5-AD45-C2A2C12A3A6A}"/>
              </a:ext>
            </a:extLst>
          </p:cNvPr>
          <p:cNvSpPr>
            <a:spLocks noGrp="1"/>
          </p:cNvSpPr>
          <p:nvPr>
            <p:ph sz="half" idx="2" hasCustomPrompt="1"/>
          </p:nvPr>
        </p:nvSpPr>
        <p:spPr>
          <a:xfrm>
            <a:off x="849880" y="2605269"/>
            <a:ext cx="5157787" cy="3684588"/>
          </a:xfrm>
        </p:spPr>
        <p:txBody>
          <a:bodyPr lIns="0" tIns="0" rIns="0" bIns="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182292" y="1781357"/>
            <a:ext cx="5183188" cy="823912"/>
          </a:xfrm>
        </p:spPr>
        <p:txBody>
          <a:bodyPr lIns="0" tIns="0" rIns="0" bIns="0" rtlCol="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a:extLst>
              <a:ext uri="{FF2B5EF4-FFF2-40B4-BE49-F238E27FC236}">
                <a16:creationId xmlns:a16="http://schemas.microsoft.com/office/drawing/2014/main" id="{E2E342EE-68BB-484D-98C3-48A7847549D4}"/>
              </a:ext>
            </a:extLst>
          </p:cNvPr>
          <p:cNvSpPr>
            <a:spLocks noGrp="1"/>
          </p:cNvSpPr>
          <p:nvPr>
            <p:ph sz="quarter" idx="4" hasCustomPrompt="1"/>
          </p:nvPr>
        </p:nvSpPr>
        <p:spPr>
          <a:xfrm>
            <a:off x="6182292" y="2605269"/>
            <a:ext cx="5183188" cy="3684588"/>
          </a:xfrm>
        </p:spPr>
        <p:txBody>
          <a:bodyPr lIns="0" tIns="0" rIns="0" bIns="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Titr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vl1pPr>
          </a:lstStyle>
          <a:p>
            <a:pPr rtl="0"/>
            <a:r>
              <a:rPr lang="fr-FR" noProof="0"/>
              <a:t>Cliquez pour modifier le titre principal</a:t>
            </a:r>
          </a:p>
        </p:txBody>
      </p:sp>
      <p:sp>
        <p:nvSpPr>
          <p:cNvPr id="2" name="Espace réservé du pied de page 1">
            <a:extLst>
              <a:ext uri="{FF2B5EF4-FFF2-40B4-BE49-F238E27FC236}">
                <a16:creationId xmlns:a16="http://schemas.microsoft.com/office/drawing/2014/main" id="{EB5B760E-02DF-5B11-D744-D98DE8A01E9E}"/>
              </a:ext>
            </a:extLst>
          </p:cNvPr>
          <p:cNvSpPr>
            <a:spLocks noGrp="1"/>
          </p:cNvSpPr>
          <p:nvPr>
            <p:ph type="ftr" sz="quarter" idx="10"/>
          </p:nvPr>
        </p:nvSpPr>
        <p:spPr/>
        <p:txBody>
          <a:bodyPr rtlCol="0"/>
          <a:lstStyle/>
          <a:p>
            <a:pPr rtl="0"/>
            <a:r>
              <a:rPr lang="fr-FR" noProof="0"/>
              <a:t>PRÉSENTATION TITRE</a:t>
            </a:r>
          </a:p>
        </p:txBody>
      </p:sp>
      <p:sp>
        <p:nvSpPr>
          <p:cNvPr id="7" name="Espace réservé du numéro de diapositive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11" name="Forme libre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solidFill>
                <a:schemeClr val="accent1"/>
              </a:solidFill>
            </a:endParaRPr>
          </a:p>
        </p:txBody>
      </p:sp>
      <p:pic>
        <p:nvPicPr>
          <p:cNvPr id="12" name="Image 11" descr="Maison moderne à conception cubique">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r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rtlCol="0" anchor="t">
            <a:noAutofit/>
          </a:bodyPr>
          <a:lstStyle>
            <a:lvl1pPr>
              <a:lnSpc>
                <a:spcPct val="100000"/>
              </a:lnSpc>
              <a:defRPr sz="3000" b="0" i="0" spc="0" baseline="0">
                <a:latin typeface="+mn-lt"/>
              </a:defRPr>
            </a:lvl1pPr>
          </a:lstStyle>
          <a:p>
            <a:pPr rtl="0"/>
            <a:r>
              <a:rPr lang="fr-FR" noProof="0"/>
              <a:t>CLIQUEZ POUR MODIFIER LE STYLE DU TITRE DU MASQUE</a:t>
            </a:r>
          </a:p>
        </p:txBody>
      </p:sp>
      <p:sp>
        <p:nvSpPr>
          <p:cNvPr id="8" name="Sous-titr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rtlCol="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Cliquez pour modifier le style de sous-titre du masque</a:t>
            </a:r>
          </a:p>
        </p:txBody>
      </p:sp>
      <p:sp>
        <p:nvSpPr>
          <p:cNvPr id="3" name="Espace réservé du pied de page 2">
            <a:extLst>
              <a:ext uri="{FF2B5EF4-FFF2-40B4-BE49-F238E27FC236}">
                <a16:creationId xmlns:a16="http://schemas.microsoft.com/office/drawing/2014/main" id="{2C310569-B083-466A-F24B-8C44360B4EC2}"/>
              </a:ext>
            </a:extLst>
          </p:cNvPr>
          <p:cNvSpPr>
            <a:spLocks noGrp="1"/>
          </p:cNvSpPr>
          <p:nvPr>
            <p:ph type="ftr" sz="quarter" idx="10"/>
          </p:nvPr>
        </p:nvSpPr>
        <p:spPr/>
        <p:txBody>
          <a:bodyPr rtlCol="0"/>
          <a:lstStyle/>
          <a:p>
            <a:pPr rtl="0"/>
            <a:r>
              <a:rPr lang="fr-FR" noProof="0"/>
              <a:t>PRÉSENTATION TITRE</a:t>
            </a:r>
          </a:p>
        </p:txBody>
      </p:sp>
      <p:sp>
        <p:nvSpPr>
          <p:cNvPr id="4" name="Espace réservé du numéro de diapositive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re uniquement">
    <p:spTree>
      <p:nvGrpSpPr>
        <p:cNvPr id="1" name=""/>
        <p:cNvGrpSpPr/>
        <p:nvPr/>
      </p:nvGrpSpPr>
      <p:grpSpPr>
        <a:xfrm>
          <a:off x="0" y="0"/>
          <a:ext cx="0" cy="0"/>
          <a:chOff x="0" y="0"/>
          <a:chExt cx="0" cy="0"/>
        </a:xfrm>
      </p:grpSpPr>
      <p:sp>
        <p:nvSpPr>
          <p:cNvPr id="15" name="Titr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vl1pPr>
          </a:lstStyle>
          <a:p>
            <a:pPr rtl="0"/>
            <a:r>
              <a:rPr lang="fr-FR" noProof="0"/>
              <a:t>CLIQUEZ POUR MODIFIER LE TITRE DU MASQUE</a:t>
            </a:r>
          </a:p>
        </p:txBody>
      </p:sp>
      <p:sp>
        <p:nvSpPr>
          <p:cNvPr id="6" name="Espace réservé d’image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rtlCol="0" anchor="ctr">
            <a:noAutofit/>
          </a:bodyPr>
          <a:lstStyle>
            <a:lvl1pPr marL="0" indent="0" algn="ctr">
              <a:buNone/>
              <a:defRPr sz="1400">
                <a:solidFill>
                  <a:schemeClr val="tx1"/>
                </a:solidFill>
              </a:defRPr>
            </a:lvl1pPr>
          </a:lstStyle>
          <a:p>
            <a:pPr rtl="0"/>
            <a:r>
              <a:rPr lang="fr-FR" noProof="0"/>
              <a:t>Cliquez sur l'icône pour ajouter une image</a:t>
            </a:r>
          </a:p>
        </p:txBody>
      </p:sp>
      <p:sp>
        <p:nvSpPr>
          <p:cNvPr id="21" name="Espace réservé du texte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tx1"/>
                </a:solidFill>
                <a:latin typeface="+mn-lt"/>
              </a:defRPr>
            </a:lvl1pPr>
          </a:lstStyle>
          <a:p>
            <a:pPr lvl="0" rtl="0"/>
            <a:r>
              <a:rPr lang="fr-FR" noProof="0"/>
              <a:t>Nom</a:t>
            </a:r>
          </a:p>
        </p:txBody>
      </p:sp>
      <p:sp>
        <p:nvSpPr>
          <p:cNvPr id="11" name="Espace réservé du texte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rtl="0">
              <a:lnSpc>
                <a:spcPct val="100000"/>
              </a:lnSpc>
              <a:spcBef>
                <a:spcPts val="0"/>
              </a:spcBef>
              <a:buNone/>
            </a:pPr>
            <a:r>
              <a:rPr lang="fr-FR" noProof="0"/>
              <a:t>Titre</a:t>
            </a:r>
          </a:p>
        </p:txBody>
      </p:sp>
      <p:sp>
        <p:nvSpPr>
          <p:cNvPr id="25" name="Espace réservé d’image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rtlCol="0" anchor="ctr">
            <a:noAutofit/>
          </a:bodyPr>
          <a:lstStyle>
            <a:lvl1pPr marL="0" indent="0" algn="ctr">
              <a:buNone/>
              <a:defRPr sz="1400">
                <a:solidFill>
                  <a:schemeClr val="tx1"/>
                </a:solidFill>
              </a:defRPr>
            </a:lvl1pPr>
          </a:lstStyle>
          <a:p>
            <a:pPr rtl="0"/>
            <a:r>
              <a:rPr lang="fr-FR" noProof="0"/>
              <a:t>Cliquez sur l'icône pour ajouter une image</a:t>
            </a:r>
          </a:p>
        </p:txBody>
      </p:sp>
      <p:sp>
        <p:nvSpPr>
          <p:cNvPr id="37" name="Espace réservé du texte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tx1"/>
                </a:solidFill>
                <a:latin typeface="+mn-lt"/>
              </a:defRPr>
            </a:lvl1pPr>
          </a:lstStyle>
          <a:p>
            <a:pPr lvl="0" rtl="0"/>
            <a:r>
              <a:rPr lang="fr-FR" noProof="0"/>
              <a:t>Nom</a:t>
            </a:r>
          </a:p>
        </p:txBody>
      </p:sp>
      <p:sp>
        <p:nvSpPr>
          <p:cNvPr id="28" name="Espace réservé du texte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rtl="0">
              <a:lnSpc>
                <a:spcPct val="100000"/>
              </a:lnSpc>
              <a:spcBef>
                <a:spcPts val="0"/>
              </a:spcBef>
              <a:buNone/>
            </a:pPr>
            <a:r>
              <a:rPr lang="fr-FR" noProof="0"/>
              <a:t>Titre</a:t>
            </a:r>
          </a:p>
        </p:txBody>
      </p:sp>
      <p:sp>
        <p:nvSpPr>
          <p:cNvPr id="26" name="Espace réservé d’image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rtlCol="0" anchor="ctr">
            <a:noAutofit/>
          </a:bodyPr>
          <a:lstStyle>
            <a:lvl1pPr marL="0" indent="0" algn="ctr">
              <a:buNone/>
              <a:defRPr sz="1400">
                <a:solidFill>
                  <a:schemeClr val="tx1"/>
                </a:solidFill>
              </a:defRPr>
            </a:lvl1pPr>
          </a:lstStyle>
          <a:p>
            <a:pPr rtl="0"/>
            <a:r>
              <a:rPr lang="fr-FR" noProof="0"/>
              <a:t>Cliquez sur l'icône pour ajouter une image</a:t>
            </a:r>
          </a:p>
        </p:txBody>
      </p:sp>
      <p:sp>
        <p:nvSpPr>
          <p:cNvPr id="38" name="Espace réservé du texte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tx1"/>
                </a:solidFill>
                <a:latin typeface="+mn-lt"/>
              </a:defRPr>
            </a:lvl1pPr>
          </a:lstStyle>
          <a:p>
            <a:pPr lvl="0" rtl="0"/>
            <a:r>
              <a:rPr lang="fr-FR" noProof="0"/>
              <a:t>Nom</a:t>
            </a:r>
          </a:p>
        </p:txBody>
      </p:sp>
      <p:sp>
        <p:nvSpPr>
          <p:cNvPr id="34" name="Espace réservé du texte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rtl="0">
              <a:lnSpc>
                <a:spcPct val="100000"/>
              </a:lnSpc>
              <a:spcBef>
                <a:spcPts val="0"/>
              </a:spcBef>
              <a:buNone/>
            </a:pPr>
            <a:r>
              <a:rPr lang="fr-FR" noProof="0"/>
              <a:t>Titre</a:t>
            </a:r>
          </a:p>
        </p:txBody>
      </p:sp>
      <p:sp>
        <p:nvSpPr>
          <p:cNvPr id="24" name="Espace réservé d’image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rtlCol="0" anchor="ctr">
            <a:noAutofit/>
          </a:bodyPr>
          <a:lstStyle>
            <a:lvl1pPr marL="0" indent="0" algn="ctr">
              <a:buNone/>
              <a:defRPr sz="1400">
                <a:solidFill>
                  <a:schemeClr val="tx1"/>
                </a:solidFill>
              </a:defRPr>
            </a:lvl1pPr>
          </a:lstStyle>
          <a:p>
            <a:pPr rtl="0"/>
            <a:r>
              <a:rPr lang="fr-FR" noProof="0"/>
              <a:t>Cliquez sur l'icône pour ajouter une image</a:t>
            </a:r>
          </a:p>
        </p:txBody>
      </p:sp>
      <p:sp>
        <p:nvSpPr>
          <p:cNvPr id="39" name="Espace réservé du texte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tx1"/>
                </a:solidFill>
                <a:latin typeface="+mn-lt"/>
              </a:defRPr>
            </a:lvl1pPr>
          </a:lstStyle>
          <a:p>
            <a:pPr lvl="0" rtl="0"/>
            <a:r>
              <a:rPr lang="fr-FR" noProof="0"/>
              <a:t>Nom</a:t>
            </a:r>
          </a:p>
        </p:txBody>
      </p:sp>
      <p:sp>
        <p:nvSpPr>
          <p:cNvPr id="36" name="Espace réservé du texte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rtl="0">
              <a:lnSpc>
                <a:spcPct val="100000"/>
              </a:lnSpc>
              <a:spcBef>
                <a:spcPts val="0"/>
              </a:spcBef>
              <a:buNone/>
            </a:pPr>
            <a:r>
              <a:rPr lang="fr-FR" noProof="0"/>
              <a:t>Titre</a:t>
            </a:r>
          </a:p>
        </p:txBody>
      </p:sp>
      <p:sp>
        <p:nvSpPr>
          <p:cNvPr id="4" name="Espace réservé du pied de page 3">
            <a:extLst>
              <a:ext uri="{FF2B5EF4-FFF2-40B4-BE49-F238E27FC236}">
                <a16:creationId xmlns:a16="http://schemas.microsoft.com/office/drawing/2014/main" id="{D6FC1105-93C5-0E50-1656-271A54E5D97D}"/>
              </a:ext>
            </a:extLst>
          </p:cNvPr>
          <p:cNvSpPr>
            <a:spLocks noGrp="1"/>
          </p:cNvSpPr>
          <p:nvPr>
            <p:ph type="ftr" sz="quarter" idx="37"/>
          </p:nvPr>
        </p:nvSpPr>
        <p:spPr/>
        <p:txBody>
          <a:bodyPr rtlCol="0"/>
          <a:lstStyle/>
          <a:p>
            <a:pPr rtl="0"/>
            <a:r>
              <a:rPr lang="fr-FR" noProof="0"/>
              <a:t>PRÉSENTATION TITRE</a:t>
            </a:r>
          </a:p>
        </p:txBody>
      </p:sp>
      <p:sp>
        <p:nvSpPr>
          <p:cNvPr id="5" name="Espace réservé du numéro de diapositive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7" name="Espace réservé du pied de page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pPr rtl="0"/>
            <a:r>
              <a:rPr lang="fr-FR" noProof="0"/>
              <a:t>PRÉSENTATION TITRE</a:t>
            </a:r>
          </a:p>
        </p:txBody>
      </p:sp>
      <p:sp>
        <p:nvSpPr>
          <p:cNvPr id="2" name="Espace réservé du titre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pPr rtl="0"/>
            <a:r>
              <a:rPr lang="fr-FR" noProof="0"/>
              <a:t>CLIQUEZ POUR MODIFIER LE STYLE DU TITRE DE MASQUE</a:t>
            </a:r>
          </a:p>
        </p:txBody>
      </p:sp>
      <p:sp>
        <p:nvSpPr>
          <p:cNvPr id="3" name="Espace réservé du texte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rtl="0"/>
            <a:r>
              <a:rPr lang="fr-FR" noProof="0" dirty="0"/>
              <a:t>CLIQUEZ POUR MODIFIER LE STYLE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8" name="Espace réservé du numéro de diapositive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microsoft.com/office/2007/relationships/hdphoto" Target="../media/hdphoto10.wdp"/><Relationship Id="rId5" Type="http://schemas.openxmlformats.org/officeDocument/2006/relationships/image" Target="../media/image1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microsoft.com/office/2007/relationships/hdphoto" Target="../media/hdphoto13.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8.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7228BAE-048B-681E-DD8D-BD96B22560E0}"/>
              </a:ext>
            </a:extLst>
          </p:cNvPr>
          <p:cNvSpPr>
            <a:spLocks noGrp="1"/>
          </p:cNvSpPr>
          <p:nvPr>
            <p:ph type="ctrTitle"/>
          </p:nvPr>
        </p:nvSpPr>
        <p:spPr>
          <a:xfrm>
            <a:off x="713401" y="1313284"/>
            <a:ext cx="6226593" cy="3427502"/>
          </a:xfrm>
        </p:spPr>
        <p:txBody>
          <a:bodyPr rtlCol="0"/>
          <a:lstStyle/>
          <a:p>
            <a:pPr algn="ctr" rtl="0"/>
            <a:r>
              <a:rPr lang="fr-FR" dirty="0"/>
              <a:t>Réaliser une étude de santé publique</a:t>
            </a:r>
          </a:p>
        </p:txBody>
      </p:sp>
      <p:sp>
        <p:nvSpPr>
          <p:cNvPr id="7" name="Sous-titre 6">
            <a:extLst>
              <a:ext uri="{FF2B5EF4-FFF2-40B4-BE49-F238E27FC236}">
                <a16:creationId xmlns:a16="http://schemas.microsoft.com/office/drawing/2014/main" id="{3AFD8D3D-82CB-EA16-814E-A3FED8BBF39B}"/>
              </a:ext>
            </a:extLst>
          </p:cNvPr>
          <p:cNvSpPr>
            <a:spLocks noGrp="1"/>
          </p:cNvSpPr>
          <p:nvPr>
            <p:ph type="subTitle" idx="1"/>
          </p:nvPr>
        </p:nvSpPr>
        <p:spPr>
          <a:xfrm>
            <a:off x="713401" y="633753"/>
            <a:ext cx="7414940" cy="578325"/>
          </a:xfrm>
        </p:spPr>
        <p:txBody>
          <a:bodyPr rtlCol="0"/>
          <a:lstStyle/>
          <a:p>
            <a:pPr algn="ctr" rtl="0"/>
            <a:r>
              <a:rPr lang="fr-FR" dirty="0"/>
              <a:t>GOURVILLE Jonathan</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84B4FB8-6256-4F44-F50B-954ED8BB56A8}"/>
              </a:ext>
            </a:extLst>
          </p:cNvPr>
          <p:cNvSpPr>
            <a:spLocks noGrp="1"/>
          </p:cNvSpPr>
          <p:nvPr>
            <p:ph type="title"/>
          </p:nvPr>
        </p:nvSpPr>
        <p:spPr>
          <a:xfrm>
            <a:off x="850168" y="417250"/>
            <a:ext cx="10122632" cy="1102227"/>
          </a:xfrm>
        </p:spPr>
        <p:txBody>
          <a:bodyPr rtlCol="0"/>
          <a:lstStyle/>
          <a:p>
            <a:pPr rtl="0"/>
            <a:r>
              <a:rPr lang="fr-FR" dirty="0"/>
              <a:t>MANIPULATION DATAFRAME</a:t>
            </a:r>
          </a:p>
        </p:txBody>
      </p:sp>
      <p:sp>
        <p:nvSpPr>
          <p:cNvPr id="6" name="Espace réservé du pied de page 5">
            <a:extLst>
              <a:ext uri="{FF2B5EF4-FFF2-40B4-BE49-F238E27FC236}">
                <a16:creationId xmlns:a16="http://schemas.microsoft.com/office/drawing/2014/main" id="{ADD1FD97-ECA8-A83C-7727-187711310EF5}"/>
              </a:ext>
            </a:extLst>
          </p:cNvPr>
          <p:cNvSpPr>
            <a:spLocks noGrp="1"/>
          </p:cNvSpPr>
          <p:nvPr>
            <p:ph type="ftr" sz="quarter" idx="10"/>
          </p:nvPr>
        </p:nvSpPr>
        <p:spPr/>
        <p:txBody>
          <a:bodyPr rtlCol="0"/>
          <a:lstStyle/>
          <a:p>
            <a:pPr rtl="0"/>
            <a:r>
              <a:rPr lang="fr-FR" dirty="0"/>
              <a:t>Réaliser une étude de santé publique</a:t>
            </a:r>
          </a:p>
        </p:txBody>
      </p:sp>
      <p:sp>
        <p:nvSpPr>
          <p:cNvPr id="7" name="Espace réservé du numéro de diapositive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rtlCol="0"/>
          <a:lstStyle/>
          <a:p>
            <a:pPr rtl="0"/>
            <a:fld id="{09A01C0A-2BB6-49E7-91A3-DCB9F9F59583}" type="slidenum">
              <a:rPr lang="fr-FR" smtClean="0"/>
              <a:pPr/>
              <a:t>10</a:t>
            </a:fld>
            <a:endParaRPr lang="fr-FR" dirty="0"/>
          </a:p>
        </p:txBody>
      </p:sp>
      <p:sp>
        <p:nvSpPr>
          <p:cNvPr id="8" name="ZoneTexte 7">
            <a:extLst>
              <a:ext uri="{FF2B5EF4-FFF2-40B4-BE49-F238E27FC236}">
                <a16:creationId xmlns:a16="http://schemas.microsoft.com/office/drawing/2014/main" id="{23D060C5-FD05-F4D7-E56D-2C8AD1FF1FDC}"/>
              </a:ext>
            </a:extLst>
          </p:cNvPr>
          <p:cNvSpPr txBox="1"/>
          <p:nvPr/>
        </p:nvSpPr>
        <p:spPr>
          <a:xfrm>
            <a:off x="7521934" y="1519477"/>
            <a:ext cx="3657600" cy="2862322"/>
          </a:xfrm>
          <a:prstGeom prst="rect">
            <a:avLst/>
          </a:prstGeom>
          <a:noFill/>
        </p:spPr>
        <p:txBody>
          <a:bodyPr wrap="square" rtlCol="0">
            <a:spAutoFit/>
          </a:bodyPr>
          <a:lstStyle/>
          <a:p>
            <a:pPr algn="just"/>
            <a:r>
              <a:rPr lang="fr-FR" dirty="0"/>
              <a:t>Comme je disais auparavant, plusieurs fonctions peuvent être utilisées comme, </a:t>
            </a:r>
            <a:r>
              <a:rPr lang="fr-FR" dirty="0" err="1"/>
              <a:t>str.replace</a:t>
            </a:r>
            <a:r>
              <a:rPr lang="fr-FR" dirty="0"/>
              <a:t> utilisé ici pou remplacer une date par sa moyenne.</a:t>
            </a:r>
            <a:br>
              <a:rPr lang="fr-FR" dirty="0"/>
            </a:br>
            <a:br>
              <a:rPr lang="fr-FR" dirty="0"/>
            </a:br>
            <a:r>
              <a:rPr lang="fr-FR" dirty="0"/>
              <a:t>Ou encore </a:t>
            </a:r>
            <a:r>
              <a:rPr lang="fr-FR" dirty="0" err="1"/>
              <a:t>rename</a:t>
            </a:r>
            <a:r>
              <a:rPr lang="fr-FR" dirty="0"/>
              <a:t> pour harmoniser le nom des colonnes afin de faciliter des futures jointures.</a:t>
            </a:r>
          </a:p>
        </p:txBody>
      </p:sp>
      <p:pic>
        <p:nvPicPr>
          <p:cNvPr id="10" name="Image 9">
            <a:extLst>
              <a:ext uri="{FF2B5EF4-FFF2-40B4-BE49-F238E27FC236}">
                <a16:creationId xmlns:a16="http://schemas.microsoft.com/office/drawing/2014/main" id="{9F168747-A100-80EE-0715-F73B3163C2B0}"/>
              </a:ext>
            </a:extLst>
          </p:cNvPr>
          <p:cNvPicPr>
            <a:picLocks noChangeAspect="1"/>
          </p:cNvPicPr>
          <p:nvPr/>
        </p:nvPicPr>
        <p:blipFill>
          <a:blip r:embed="rId3"/>
          <a:stretch>
            <a:fillRect/>
          </a:stretch>
        </p:blipFill>
        <p:spPr>
          <a:xfrm>
            <a:off x="490873" y="1595015"/>
            <a:ext cx="7031062" cy="1410578"/>
          </a:xfrm>
          <a:prstGeom prst="rect">
            <a:avLst/>
          </a:prstGeom>
        </p:spPr>
      </p:pic>
      <p:pic>
        <p:nvPicPr>
          <p:cNvPr id="12" name="Image 11">
            <a:extLst>
              <a:ext uri="{FF2B5EF4-FFF2-40B4-BE49-F238E27FC236}">
                <a16:creationId xmlns:a16="http://schemas.microsoft.com/office/drawing/2014/main" id="{CA186D63-4CB2-71B7-92B7-F11C42AF758E}"/>
              </a:ext>
            </a:extLst>
          </p:cNvPr>
          <p:cNvPicPr>
            <a:picLocks noChangeAspect="1"/>
          </p:cNvPicPr>
          <p:nvPr/>
        </p:nvPicPr>
        <p:blipFill>
          <a:blip r:embed="rId4"/>
          <a:stretch>
            <a:fillRect/>
          </a:stretch>
        </p:blipFill>
        <p:spPr>
          <a:xfrm>
            <a:off x="490873" y="3284063"/>
            <a:ext cx="6980499" cy="866517"/>
          </a:xfrm>
          <a:prstGeom prst="rect">
            <a:avLst/>
          </a:prstGeom>
        </p:spPr>
      </p:pic>
    </p:spTree>
    <p:extLst>
      <p:ext uri="{BB962C8B-B14F-4D97-AF65-F5344CB8AC3E}">
        <p14:creationId xmlns:p14="http://schemas.microsoft.com/office/powerpoint/2010/main" val="2646176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EEA49A-DC7C-9C4F-2F9A-564E195C5628}"/>
              </a:ext>
            </a:extLst>
          </p:cNvPr>
          <p:cNvSpPr>
            <a:spLocks noGrp="1"/>
          </p:cNvSpPr>
          <p:nvPr>
            <p:ph type="title"/>
          </p:nvPr>
        </p:nvSpPr>
        <p:spPr/>
        <p:txBody>
          <a:bodyPr rtlCol="0"/>
          <a:lstStyle/>
          <a:p>
            <a:pPr rtl="0"/>
            <a:r>
              <a:rPr lang="fr-FR" dirty="0"/>
              <a:t>Éléments de réponses</a:t>
            </a:r>
          </a:p>
        </p:txBody>
      </p:sp>
      <p:sp>
        <p:nvSpPr>
          <p:cNvPr id="9" name="Espace réservé du pied de page 8">
            <a:extLst>
              <a:ext uri="{FF2B5EF4-FFF2-40B4-BE49-F238E27FC236}">
                <a16:creationId xmlns:a16="http://schemas.microsoft.com/office/drawing/2014/main" id="{B38CA53F-F8EE-9AA8-01B7-F90566F1596A}"/>
              </a:ext>
            </a:extLst>
          </p:cNvPr>
          <p:cNvSpPr>
            <a:spLocks noGrp="1"/>
          </p:cNvSpPr>
          <p:nvPr>
            <p:ph type="ftr" sz="quarter" idx="10"/>
          </p:nvPr>
        </p:nvSpPr>
        <p:spPr/>
        <p:txBody>
          <a:bodyPr rtlCol="0"/>
          <a:lstStyle/>
          <a:p>
            <a:pPr rtl="0"/>
            <a:r>
              <a:rPr lang="fr-FR" dirty="0"/>
              <a:t>Réaliser une étude de santé publique</a:t>
            </a:r>
          </a:p>
        </p:txBody>
      </p:sp>
      <p:sp>
        <p:nvSpPr>
          <p:cNvPr id="10" name="Espace réservé du numéro de diapositive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rtlCol="0"/>
          <a:lstStyle/>
          <a:p>
            <a:pPr rtl="0"/>
            <a:fld id="{09A01C0A-2BB6-49E7-91A3-DCB9F9F59583}" type="slidenum">
              <a:rPr lang="fr-FR" smtClean="0"/>
              <a:pPr/>
              <a:t>11</a:t>
            </a:fld>
            <a:endParaRPr lang="fr-FR"/>
          </a:p>
        </p:txBody>
      </p:sp>
      <p:cxnSp>
        <p:nvCxnSpPr>
          <p:cNvPr id="13" name="Connecteur droit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e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accent1"/>
              </a:solidFill>
            </a:endParaRPr>
          </a:p>
        </p:txBody>
      </p:sp>
      <p:sp>
        <p:nvSpPr>
          <p:cNvPr id="17" name="Ovale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accent1"/>
              </a:solidFill>
            </a:endParaRPr>
          </a:p>
        </p:txBody>
      </p:sp>
      <p:sp>
        <p:nvSpPr>
          <p:cNvPr id="19" name="Ovale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accent1"/>
              </a:solidFill>
            </a:endParaRPr>
          </a:p>
        </p:txBody>
      </p:sp>
      <p:sp>
        <p:nvSpPr>
          <p:cNvPr id="20" name="Ovale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accent1"/>
              </a:solidFill>
            </a:endParaRPr>
          </a:p>
        </p:txBody>
      </p:sp>
      <p:sp>
        <p:nvSpPr>
          <p:cNvPr id="22" name="Ovale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accent1"/>
              </a:solidFill>
            </a:endParaRPr>
          </a:p>
        </p:txBody>
      </p:sp>
    </p:spTree>
    <p:extLst>
      <p:ext uri="{BB962C8B-B14F-4D97-AF65-F5344CB8AC3E}">
        <p14:creationId xmlns:p14="http://schemas.microsoft.com/office/powerpoint/2010/main" val="1409658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re 15">
            <a:extLst>
              <a:ext uri="{FF2B5EF4-FFF2-40B4-BE49-F238E27FC236}">
                <a16:creationId xmlns:a16="http://schemas.microsoft.com/office/drawing/2014/main" id="{9EA43EF1-009B-DB7B-7D0C-2867BEE9636E}"/>
              </a:ext>
            </a:extLst>
          </p:cNvPr>
          <p:cNvSpPr>
            <a:spLocks noGrp="1"/>
          </p:cNvSpPr>
          <p:nvPr>
            <p:ph type="title"/>
          </p:nvPr>
        </p:nvSpPr>
        <p:spPr/>
        <p:txBody>
          <a:bodyPr rtlCol="0"/>
          <a:lstStyle/>
          <a:p>
            <a:pPr rtl="0"/>
            <a:r>
              <a:rPr lang="fr-FR" dirty="0"/>
              <a:t>MANIPULATION DATAFRAMES</a:t>
            </a:r>
          </a:p>
        </p:txBody>
      </p:sp>
      <p:sp>
        <p:nvSpPr>
          <p:cNvPr id="91" name="Espace réservé du texte 90">
            <a:extLst>
              <a:ext uri="{FF2B5EF4-FFF2-40B4-BE49-F238E27FC236}">
                <a16:creationId xmlns:a16="http://schemas.microsoft.com/office/drawing/2014/main" id="{8B0290DE-3F6E-5FEE-C40F-C7B3E29C3A73}"/>
              </a:ext>
            </a:extLst>
          </p:cNvPr>
          <p:cNvSpPr>
            <a:spLocks noGrp="1"/>
          </p:cNvSpPr>
          <p:nvPr>
            <p:ph type="body" sz="quarter" idx="31"/>
          </p:nvPr>
        </p:nvSpPr>
        <p:spPr/>
        <p:txBody>
          <a:bodyPr rtlCol="0"/>
          <a:lstStyle/>
          <a:p>
            <a:pPr rtl="0"/>
            <a:r>
              <a:rPr lang="fr-FR" dirty="0"/>
              <a:t>Répondre aux questions des collaborateurs</a:t>
            </a:r>
          </a:p>
        </p:txBody>
      </p:sp>
      <p:sp>
        <p:nvSpPr>
          <p:cNvPr id="95" name="Espace réservé du texte 94">
            <a:extLst>
              <a:ext uri="{FF2B5EF4-FFF2-40B4-BE49-F238E27FC236}">
                <a16:creationId xmlns:a16="http://schemas.microsoft.com/office/drawing/2014/main" id="{9C9924F1-3753-74B2-DDD5-B5340BB785AE}"/>
              </a:ext>
            </a:extLst>
          </p:cNvPr>
          <p:cNvSpPr>
            <a:spLocks noGrp="1"/>
          </p:cNvSpPr>
          <p:nvPr>
            <p:ph type="body" sz="quarter" idx="29"/>
          </p:nvPr>
        </p:nvSpPr>
        <p:spPr>
          <a:xfrm>
            <a:off x="851804" y="2553204"/>
            <a:ext cx="5753520" cy="1504113"/>
          </a:xfrm>
        </p:spPr>
        <p:txBody>
          <a:bodyPr rtlCol="0"/>
          <a:lstStyle/>
          <a:p>
            <a:pPr rtl="0"/>
            <a:r>
              <a:rPr lang="fr-FR" sz="1200" dirty="0"/>
              <a:t>  Répondre aux interrogations de marc et consort avec la manipulation de </a:t>
            </a:r>
            <a:r>
              <a:rPr lang="fr-FR" sz="1200" dirty="0" err="1"/>
              <a:t>dataframes</a:t>
            </a:r>
            <a:endParaRPr lang="fr-FR" sz="1200" dirty="0"/>
          </a:p>
          <a:p>
            <a:pPr rtl="0"/>
            <a:r>
              <a:rPr lang="fr-FR" sz="1200" dirty="0"/>
              <a:t>  Affichage des réponses</a:t>
            </a:r>
          </a:p>
          <a:p>
            <a:pPr rtl="0"/>
            <a:r>
              <a:rPr lang="fr-FR" sz="1200" dirty="0"/>
              <a:t> Analyse de ces réponses.</a:t>
            </a:r>
          </a:p>
          <a:p>
            <a:pPr rtl="0">
              <a:buNone/>
            </a:pPr>
            <a:endParaRPr lang="fr-FR" sz="1200" dirty="0"/>
          </a:p>
        </p:txBody>
      </p:sp>
      <p:sp>
        <p:nvSpPr>
          <p:cNvPr id="93" name="Espace réservé du texte 92">
            <a:extLst>
              <a:ext uri="{FF2B5EF4-FFF2-40B4-BE49-F238E27FC236}">
                <a16:creationId xmlns:a16="http://schemas.microsoft.com/office/drawing/2014/main" id="{D9B5BCF7-83AF-F5C9-0423-147C64DDC51B}"/>
              </a:ext>
            </a:extLst>
          </p:cNvPr>
          <p:cNvSpPr>
            <a:spLocks noGrp="1"/>
          </p:cNvSpPr>
          <p:nvPr>
            <p:ph type="body" sz="quarter" idx="33"/>
          </p:nvPr>
        </p:nvSpPr>
        <p:spPr/>
        <p:txBody>
          <a:bodyPr rtlCol="0"/>
          <a:lstStyle/>
          <a:p>
            <a:pPr rtl="0"/>
            <a:r>
              <a:rPr lang="fr-FR" dirty="0"/>
              <a:t>Visualiser les réponses.</a:t>
            </a:r>
          </a:p>
        </p:txBody>
      </p:sp>
      <p:sp>
        <p:nvSpPr>
          <p:cNvPr id="92" name="Espace réservé du texte 91">
            <a:extLst>
              <a:ext uri="{FF2B5EF4-FFF2-40B4-BE49-F238E27FC236}">
                <a16:creationId xmlns:a16="http://schemas.microsoft.com/office/drawing/2014/main" id="{94CC2695-FBEB-3190-E800-570E546F9F9D}"/>
              </a:ext>
            </a:extLst>
          </p:cNvPr>
          <p:cNvSpPr>
            <a:spLocks noGrp="1"/>
          </p:cNvSpPr>
          <p:nvPr>
            <p:ph type="body" sz="quarter" idx="32"/>
          </p:nvPr>
        </p:nvSpPr>
        <p:spPr>
          <a:xfrm>
            <a:off x="851804" y="4746336"/>
            <a:ext cx="5753520" cy="1311566"/>
          </a:xfrm>
        </p:spPr>
        <p:txBody>
          <a:bodyPr rtlCol="0"/>
          <a:lstStyle/>
          <a:p>
            <a:pPr rtl="0"/>
            <a:r>
              <a:rPr lang="fr-FR" sz="1200" dirty="0"/>
              <a:t>  Création de graphiques pour visualiser les réponses.</a:t>
            </a:r>
          </a:p>
        </p:txBody>
      </p:sp>
      <p:pic>
        <p:nvPicPr>
          <p:cNvPr id="70" name="Espace réservé d’image 31" descr="Grand carrefour piéton avec une personne seule">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Espace réservé d’image 11" descr="Gros plan de gratte-ciel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5" cstate="print">
            <a:extLst>
              <a:ext uri="{BEBA8EAE-BF5A-486C-A8C5-ECC9F3942E4B}">
                <a14:imgProps xmlns:a14="http://schemas.microsoft.com/office/drawing/2010/main">
                  <a14:imgLayer r:embed="rId6">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7" cstate="print">
              <a:duotone>
                <a:prstClr val="black"/>
                <a:schemeClr val="tx2">
                  <a:tint val="45000"/>
                  <a:satMod val="400000"/>
                </a:schemeClr>
              </a:duotone>
              <a:extLst>
                <a:ext uri="{BEBA8EAE-BF5A-486C-A8C5-ECC9F3942E4B}">
                  <a14:imgProps xmlns:a14="http://schemas.microsoft.com/office/drawing/2010/main">
                    <a14:imgLayer r:embed="rId8">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Espace réservé d’image 8" descr="Gratte-ciel courbé sur un ciel bleu">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9" cstate="print">
            <a:extLst>
              <a:ext uri="{BEBA8EAE-BF5A-486C-A8C5-ECC9F3942E4B}">
                <a14:imgProps xmlns:a14="http://schemas.microsoft.com/office/drawing/2010/main">
                  <a14:imgLayer r:embed="rId10">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5" name="Espace réservé du pied de page 34">
            <a:extLst>
              <a:ext uri="{FF2B5EF4-FFF2-40B4-BE49-F238E27FC236}">
                <a16:creationId xmlns:a16="http://schemas.microsoft.com/office/drawing/2014/main" id="{978E9DBF-D6A0-80E9-5F4C-B1782C5CD470}"/>
              </a:ext>
            </a:extLst>
          </p:cNvPr>
          <p:cNvSpPr>
            <a:spLocks noGrp="1"/>
          </p:cNvSpPr>
          <p:nvPr>
            <p:ph type="ftr" sz="quarter" idx="34"/>
          </p:nvPr>
        </p:nvSpPr>
        <p:spPr/>
        <p:txBody>
          <a:bodyPr rtlCol="0"/>
          <a:lstStyle/>
          <a:p>
            <a:pPr rtl="0"/>
            <a:r>
              <a:rPr lang="fr-FR" dirty="0"/>
              <a:t>Réaliser une étude de santé publique</a:t>
            </a:r>
          </a:p>
        </p:txBody>
      </p:sp>
      <p:sp>
        <p:nvSpPr>
          <p:cNvPr id="36" name="Espace réservé du numéro de diapositive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rtlCol="0"/>
          <a:lstStyle/>
          <a:p>
            <a:pPr rtl="0"/>
            <a:fld id="{09A01C0A-2BB6-49E7-91A3-DCB9F9F59583}" type="slidenum">
              <a:rPr lang="fr-FR" smtClean="0"/>
              <a:pPr/>
              <a:t>12</a:t>
            </a:fld>
            <a:endParaRPr lang="fr-FR"/>
          </a:p>
        </p:txBody>
      </p:sp>
    </p:spTree>
    <p:extLst>
      <p:ext uri="{BB962C8B-B14F-4D97-AF65-F5344CB8AC3E}">
        <p14:creationId xmlns:p14="http://schemas.microsoft.com/office/powerpoint/2010/main" val="2563119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C35B1F49-A68B-6488-D9E5-F91E32E28472}"/>
              </a:ext>
            </a:extLst>
          </p:cNvPr>
          <p:cNvSpPr>
            <a:spLocks noGrp="1"/>
          </p:cNvSpPr>
          <p:nvPr>
            <p:ph type="ftr" sz="quarter" idx="34"/>
          </p:nvPr>
        </p:nvSpPr>
        <p:spPr/>
        <p:txBody>
          <a:bodyPr/>
          <a:lstStyle/>
          <a:p>
            <a:pPr rtl="0"/>
            <a:r>
              <a:rPr lang="fr-FR" dirty="0"/>
              <a:t>Réaliser une étude de santé publique</a:t>
            </a:r>
          </a:p>
        </p:txBody>
      </p:sp>
      <p:sp>
        <p:nvSpPr>
          <p:cNvPr id="11" name="Espace réservé du numéro de diapositive 10">
            <a:extLst>
              <a:ext uri="{FF2B5EF4-FFF2-40B4-BE49-F238E27FC236}">
                <a16:creationId xmlns:a16="http://schemas.microsoft.com/office/drawing/2014/main" id="{B27FCA4F-E140-F6DD-12CC-FCF67FF2588A}"/>
              </a:ext>
            </a:extLst>
          </p:cNvPr>
          <p:cNvSpPr>
            <a:spLocks noGrp="1"/>
          </p:cNvSpPr>
          <p:nvPr>
            <p:ph type="sldNum" sz="quarter" idx="35"/>
          </p:nvPr>
        </p:nvSpPr>
        <p:spPr/>
        <p:txBody>
          <a:bodyPr/>
          <a:lstStyle/>
          <a:p>
            <a:pPr rtl="0"/>
            <a:fld id="{09A01C0A-2BB6-49E7-91A3-DCB9F9F59583}" type="slidenum">
              <a:rPr lang="fr-FR" noProof="0" smtClean="0"/>
              <a:pPr rtl="0"/>
              <a:t>13</a:t>
            </a:fld>
            <a:endParaRPr lang="fr-FR" noProof="0"/>
          </a:p>
        </p:txBody>
      </p:sp>
      <p:pic>
        <p:nvPicPr>
          <p:cNvPr id="14" name="Image 13">
            <a:extLst>
              <a:ext uri="{FF2B5EF4-FFF2-40B4-BE49-F238E27FC236}">
                <a16:creationId xmlns:a16="http://schemas.microsoft.com/office/drawing/2014/main" id="{FF5D2BEA-517E-614C-9CBB-81223F504AAA}"/>
              </a:ext>
            </a:extLst>
          </p:cNvPr>
          <p:cNvPicPr>
            <a:picLocks noChangeAspect="1"/>
          </p:cNvPicPr>
          <p:nvPr/>
        </p:nvPicPr>
        <p:blipFill>
          <a:blip r:embed="rId2"/>
          <a:stretch>
            <a:fillRect/>
          </a:stretch>
        </p:blipFill>
        <p:spPr>
          <a:xfrm>
            <a:off x="3609892" y="906518"/>
            <a:ext cx="7164125" cy="1393460"/>
          </a:xfrm>
          <a:prstGeom prst="rect">
            <a:avLst/>
          </a:prstGeom>
        </p:spPr>
      </p:pic>
      <p:pic>
        <p:nvPicPr>
          <p:cNvPr id="16" name="Image 15">
            <a:extLst>
              <a:ext uri="{FF2B5EF4-FFF2-40B4-BE49-F238E27FC236}">
                <a16:creationId xmlns:a16="http://schemas.microsoft.com/office/drawing/2014/main" id="{12F13B58-B750-936F-D734-52B0AF125F9D}"/>
              </a:ext>
            </a:extLst>
          </p:cNvPr>
          <p:cNvPicPr>
            <a:picLocks noChangeAspect="1"/>
          </p:cNvPicPr>
          <p:nvPr/>
        </p:nvPicPr>
        <p:blipFill>
          <a:blip r:embed="rId3"/>
          <a:stretch>
            <a:fillRect/>
          </a:stretch>
        </p:blipFill>
        <p:spPr>
          <a:xfrm>
            <a:off x="3550588" y="2621962"/>
            <a:ext cx="7223429" cy="888495"/>
          </a:xfrm>
          <a:prstGeom prst="rect">
            <a:avLst/>
          </a:prstGeom>
        </p:spPr>
      </p:pic>
      <p:sp>
        <p:nvSpPr>
          <p:cNvPr id="18" name="ZoneTexte 17">
            <a:extLst>
              <a:ext uri="{FF2B5EF4-FFF2-40B4-BE49-F238E27FC236}">
                <a16:creationId xmlns:a16="http://schemas.microsoft.com/office/drawing/2014/main" id="{B28AA892-D794-3C98-6FC7-C624198A6B46}"/>
              </a:ext>
            </a:extLst>
          </p:cNvPr>
          <p:cNvSpPr txBox="1"/>
          <p:nvPr/>
        </p:nvSpPr>
        <p:spPr>
          <a:xfrm>
            <a:off x="728218" y="4238970"/>
            <a:ext cx="2409245" cy="1323439"/>
          </a:xfrm>
          <a:prstGeom prst="rect">
            <a:avLst/>
          </a:prstGeom>
          <a:noFill/>
        </p:spPr>
        <p:txBody>
          <a:bodyPr wrap="square" rtlCol="0">
            <a:spAutoFit/>
          </a:bodyPr>
          <a:lstStyle/>
          <a:p>
            <a:r>
              <a:rPr lang="fr-FR" sz="2000" b="1" dirty="0"/>
              <a:t>Pays ayant le plus bénéficier d’aide depuis 2013 en quantité (Tonnes).</a:t>
            </a:r>
          </a:p>
        </p:txBody>
      </p:sp>
      <p:sp>
        <p:nvSpPr>
          <p:cNvPr id="19" name="ZoneTexte 18">
            <a:extLst>
              <a:ext uri="{FF2B5EF4-FFF2-40B4-BE49-F238E27FC236}">
                <a16:creationId xmlns:a16="http://schemas.microsoft.com/office/drawing/2014/main" id="{178D42A0-044E-BA7E-B9B6-FAE768B91826}"/>
              </a:ext>
            </a:extLst>
          </p:cNvPr>
          <p:cNvSpPr txBox="1"/>
          <p:nvPr/>
        </p:nvSpPr>
        <p:spPr>
          <a:xfrm>
            <a:off x="728219" y="2299978"/>
            <a:ext cx="2409245" cy="1938992"/>
          </a:xfrm>
          <a:prstGeom prst="rect">
            <a:avLst/>
          </a:prstGeom>
          <a:noFill/>
        </p:spPr>
        <p:txBody>
          <a:bodyPr wrap="square" rtlCol="0">
            <a:spAutoFit/>
          </a:bodyPr>
          <a:lstStyle/>
          <a:p>
            <a:r>
              <a:rPr lang="fr-FR" sz="2000" b="1" dirty="0"/>
              <a:t>Confronter l’import de manioc et la proportion de sous nutrition en Thaïlande.</a:t>
            </a:r>
          </a:p>
        </p:txBody>
      </p:sp>
      <p:pic>
        <p:nvPicPr>
          <p:cNvPr id="21" name="Image 20">
            <a:extLst>
              <a:ext uri="{FF2B5EF4-FFF2-40B4-BE49-F238E27FC236}">
                <a16:creationId xmlns:a16="http://schemas.microsoft.com/office/drawing/2014/main" id="{47FF80A1-E819-BA44-F209-A6AC5FB34CEE}"/>
              </a:ext>
            </a:extLst>
          </p:cNvPr>
          <p:cNvPicPr>
            <a:picLocks noChangeAspect="1"/>
          </p:cNvPicPr>
          <p:nvPr/>
        </p:nvPicPr>
        <p:blipFill>
          <a:blip r:embed="rId4"/>
          <a:stretch>
            <a:fillRect/>
          </a:stretch>
        </p:blipFill>
        <p:spPr>
          <a:xfrm>
            <a:off x="3439270" y="3790520"/>
            <a:ext cx="7334747" cy="2500549"/>
          </a:xfrm>
          <a:prstGeom prst="rect">
            <a:avLst/>
          </a:prstGeom>
        </p:spPr>
      </p:pic>
      <p:sp>
        <p:nvSpPr>
          <p:cNvPr id="22" name="ZoneTexte 21">
            <a:extLst>
              <a:ext uri="{FF2B5EF4-FFF2-40B4-BE49-F238E27FC236}">
                <a16:creationId xmlns:a16="http://schemas.microsoft.com/office/drawing/2014/main" id="{0C44B6DA-179F-6433-0FCD-CAF6E5A84065}"/>
              </a:ext>
            </a:extLst>
          </p:cNvPr>
          <p:cNvSpPr txBox="1"/>
          <p:nvPr/>
        </p:nvSpPr>
        <p:spPr>
          <a:xfrm>
            <a:off x="656656" y="976539"/>
            <a:ext cx="2409245" cy="1323439"/>
          </a:xfrm>
          <a:prstGeom prst="rect">
            <a:avLst/>
          </a:prstGeom>
          <a:noFill/>
        </p:spPr>
        <p:txBody>
          <a:bodyPr wrap="square" rtlCol="0">
            <a:spAutoFit/>
          </a:bodyPr>
          <a:lstStyle/>
          <a:p>
            <a:r>
              <a:rPr lang="fr-FR" sz="2000" b="1" dirty="0"/>
              <a:t>Proportion de personnes en sous nutrition en 2017.</a:t>
            </a:r>
          </a:p>
        </p:txBody>
      </p:sp>
    </p:spTree>
    <p:extLst>
      <p:ext uri="{BB962C8B-B14F-4D97-AF65-F5344CB8AC3E}">
        <p14:creationId xmlns:p14="http://schemas.microsoft.com/office/powerpoint/2010/main" val="1847849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E3D466-D847-0392-2E6F-A8FFEF6C4500}"/>
              </a:ext>
            </a:extLst>
          </p:cNvPr>
          <p:cNvSpPr>
            <a:spLocks noGrp="1"/>
          </p:cNvSpPr>
          <p:nvPr>
            <p:ph type="title"/>
          </p:nvPr>
        </p:nvSpPr>
        <p:spPr/>
        <p:txBody>
          <a:bodyPr/>
          <a:lstStyle/>
          <a:p>
            <a:r>
              <a:rPr lang="fr-FR" dirty="0"/>
              <a:t>visualisation</a:t>
            </a:r>
          </a:p>
        </p:txBody>
      </p:sp>
      <p:sp>
        <p:nvSpPr>
          <p:cNvPr id="5" name="Espace réservé du texte 4">
            <a:extLst>
              <a:ext uri="{FF2B5EF4-FFF2-40B4-BE49-F238E27FC236}">
                <a16:creationId xmlns:a16="http://schemas.microsoft.com/office/drawing/2014/main" id="{568F8EE6-CDC0-A481-CED5-B46D72C0CBD9}"/>
              </a:ext>
            </a:extLst>
          </p:cNvPr>
          <p:cNvSpPr>
            <a:spLocks noGrp="1"/>
          </p:cNvSpPr>
          <p:nvPr>
            <p:ph type="body" sz="quarter" idx="13"/>
          </p:nvPr>
        </p:nvSpPr>
        <p:spPr>
          <a:xfrm>
            <a:off x="5841891" y="2803272"/>
            <a:ext cx="2121408" cy="2121408"/>
          </a:xfrm>
        </p:spPr>
        <p:txBody>
          <a:bodyPr/>
          <a:lstStyle/>
          <a:p>
            <a:endParaRPr lang="fr-FR" dirty="0"/>
          </a:p>
        </p:txBody>
      </p:sp>
      <p:sp>
        <p:nvSpPr>
          <p:cNvPr id="6" name="Espace réservé du texte 5">
            <a:extLst>
              <a:ext uri="{FF2B5EF4-FFF2-40B4-BE49-F238E27FC236}">
                <a16:creationId xmlns:a16="http://schemas.microsoft.com/office/drawing/2014/main" id="{963B9AB2-990D-17D3-41E6-7C388B5DEB92}"/>
              </a:ext>
            </a:extLst>
          </p:cNvPr>
          <p:cNvSpPr>
            <a:spLocks noGrp="1"/>
          </p:cNvSpPr>
          <p:nvPr>
            <p:ph type="body" sz="quarter" idx="14"/>
          </p:nvPr>
        </p:nvSpPr>
        <p:spPr/>
        <p:txBody>
          <a:bodyPr/>
          <a:lstStyle/>
          <a:p>
            <a:endParaRPr lang="fr-FR" dirty="0"/>
          </a:p>
        </p:txBody>
      </p:sp>
      <p:sp>
        <p:nvSpPr>
          <p:cNvPr id="7" name="Espace réservé du pied de page 6">
            <a:extLst>
              <a:ext uri="{FF2B5EF4-FFF2-40B4-BE49-F238E27FC236}">
                <a16:creationId xmlns:a16="http://schemas.microsoft.com/office/drawing/2014/main" id="{8A86E0A1-5593-2AC1-8174-8A152D99549E}"/>
              </a:ext>
            </a:extLst>
          </p:cNvPr>
          <p:cNvSpPr>
            <a:spLocks noGrp="1"/>
          </p:cNvSpPr>
          <p:nvPr>
            <p:ph type="ftr" sz="quarter" idx="10"/>
          </p:nvPr>
        </p:nvSpPr>
        <p:spPr/>
        <p:txBody>
          <a:bodyPr/>
          <a:lstStyle/>
          <a:p>
            <a:pPr rtl="0"/>
            <a:r>
              <a:rPr lang="fr-FR" dirty="0"/>
              <a:t>Réaliser une étude de santé publique</a:t>
            </a:r>
          </a:p>
        </p:txBody>
      </p:sp>
      <p:sp>
        <p:nvSpPr>
          <p:cNvPr id="8" name="Espace réservé du numéro de diapositive 7">
            <a:extLst>
              <a:ext uri="{FF2B5EF4-FFF2-40B4-BE49-F238E27FC236}">
                <a16:creationId xmlns:a16="http://schemas.microsoft.com/office/drawing/2014/main" id="{3B2F490B-9121-A4E1-6EBA-BDCD4C415521}"/>
              </a:ext>
            </a:extLst>
          </p:cNvPr>
          <p:cNvSpPr>
            <a:spLocks noGrp="1"/>
          </p:cNvSpPr>
          <p:nvPr>
            <p:ph type="sldNum" sz="quarter" idx="11"/>
          </p:nvPr>
        </p:nvSpPr>
        <p:spPr/>
        <p:txBody>
          <a:bodyPr/>
          <a:lstStyle/>
          <a:p>
            <a:pPr rtl="0"/>
            <a:fld id="{09A01C0A-2BB6-49E7-91A3-DCB9F9F59583}" type="slidenum">
              <a:rPr lang="fr-FR" noProof="0" smtClean="0"/>
              <a:pPr rtl="0"/>
              <a:t>14</a:t>
            </a:fld>
            <a:endParaRPr lang="fr-FR" noProof="0"/>
          </a:p>
        </p:txBody>
      </p:sp>
      <p:pic>
        <p:nvPicPr>
          <p:cNvPr id="10" name="Image 9">
            <a:extLst>
              <a:ext uri="{FF2B5EF4-FFF2-40B4-BE49-F238E27FC236}">
                <a16:creationId xmlns:a16="http://schemas.microsoft.com/office/drawing/2014/main" id="{E5AA2BFA-9A77-9314-87C4-5DBAAAEAF983}"/>
              </a:ext>
            </a:extLst>
          </p:cNvPr>
          <p:cNvPicPr>
            <a:picLocks noChangeAspect="1"/>
          </p:cNvPicPr>
          <p:nvPr/>
        </p:nvPicPr>
        <p:blipFill>
          <a:blip r:embed="rId2"/>
          <a:stretch>
            <a:fillRect/>
          </a:stretch>
        </p:blipFill>
        <p:spPr>
          <a:xfrm>
            <a:off x="625658" y="1598942"/>
            <a:ext cx="5597860" cy="3635599"/>
          </a:xfrm>
          <a:prstGeom prst="rect">
            <a:avLst/>
          </a:prstGeom>
        </p:spPr>
      </p:pic>
      <p:pic>
        <p:nvPicPr>
          <p:cNvPr id="16" name="Image 15">
            <a:extLst>
              <a:ext uri="{FF2B5EF4-FFF2-40B4-BE49-F238E27FC236}">
                <a16:creationId xmlns:a16="http://schemas.microsoft.com/office/drawing/2014/main" id="{3FF09307-3010-593F-BF4B-460D984ABE88}"/>
              </a:ext>
            </a:extLst>
          </p:cNvPr>
          <p:cNvPicPr>
            <a:picLocks noChangeAspect="1"/>
          </p:cNvPicPr>
          <p:nvPr/>
        </p:nvPicPr>
        <p:blipFill>
          <a:blip r:embed="rId3"/>
          <a:stretch>
            <a:fillRect/>
          </a:stretch>
        </p:blipFill>
        <p:spPr>
          <a:xfrm>
            <a:off x="6464411" y="1253762"/>
            <a:ext cx="4926002" cy="5220429"/>
          </a:xfrm>
          <a:prstGeom prst="rect">
            <a:avLst/>
          </a:prstGeom>
        </p:spPr>
      </p:pic>
    </p:spTree>
    <p:extLst>
      <p:ext uri="{BB962C8B-B14F-4D97-AF65-F5344CB8AC3E}">
        <p14:creationId xmlns:p14="http://schemas.microsoft.com/office/powerpoint/2010/main" val="1764727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3B7B0AB-7E6D-621B-43E7-5825A6443DDF}"/>
              </a:ext>
            </a:extLst>
          </p:cNvPr>
          <p:cNvSpPr>
            <a:spLocks noGrp="1"/>
          </p:cNvSpPr>
          <p:nvPr>
            <p:ph type="title"/>
          </p:nvPr>
        </p:nvSpPr>
        <p:spPr/>
        <p:txBody>
          <a:bodyPr rtlCol="0"/>
          <a:lstStyle/>
          <a:p>
            <a:pPr rtl="0"/>
            <a:r>
              <a:rPr lang="fr-FR" dirty="0"/>
              <a:t>SYNTHÈSE</a:t>
            </a:r>
          </a:p>
        </p:txBody>
      </p:sp>
      <p:sp>
        <p:nvSpPr>
          <p:cNvPr id="3" name="Espace réservé du texte 2">
            <a:extLst>
              <a:ext uri="{FF2B5EF4-FFF2-40B4-BE49-F238E27FC236}">
                <a16:creationId xmlns:a16="http://schemas.microsoft.com/office/drawing/2014/main" id="{0F17F915-9766-1FC8-98BD-D9AE3D5B2A55}"/>
              </a:ext>
            </a:extLst>
          </p:cNvPr>
          <p:cNvSpPr>
            <a:spLocks noGrp="1"/>
          </p:cNvSpPr>
          <p:nvPr>
            <p:ph type="body" idx="1"/>
          </p:nvPr>
        </p:nvSpPr>
        <p:spPr>
          <a:xfrm>
            <a:off x="855915" y="2046038"/>
            <a:ext cx="4831207" cy="4399150"/>
          </a:xfrm>
        </p:spPr>
        <p:txBody>
          <a:bodyPr rtlCol="0"/>
          <a:lstStyle/>
          <a:p>
            <a:pPr algn="just" rtl="0"/>
            <a:r>
              <a:rPr lang="fr-FR" dirty="0"/>
              <a:t>Pour réaliser ce projet, il a fallut réaliser un notebook sous jupyter et ensuite utilisé le langage de programmation python, cela m’a permis d’apprendre à utiliser une librairie et son contenu pour réaliser différentes tâches concernant des </a:t>
            </a:r>
            <a:r>
              <a:rPr lang="fr-FR" dirty="0" err="1"/>
              <a:t>dataframes</a:t>
            </a:r>
            <a:r>
              <a:rPr lang="fr-FR" dirty="0"/>
              <a:t> et de la données.</a:t>
            </a:r>
            <a:br>
              <a:rPr lang="fr-FR" dirty="0"/>
            </a:br>
            <a:r>
              <a:rPr lang="fr-FR" dirty="0"/>
              <a:t>J’ai dû aussi analyser les résultats que j’avais trouvé et les mettre sous forme de graphiques pour mieux les visualiser. </a:t>
            </a:r>
          </a:p>
        </p:txBody>
      </p:sp>
      <p:pic>
        <p:nvPicPr>
          <p:cNvPr id="14" name="Espace réservé d’image 14" descr="Architecture moderne blanch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Espace réservé du texte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rtlCol="0"/>
          <a:lstStyle/>
          <a:p>
            <a:pPr rtl="0"/>
            <a:endParaRPr lang="fr-FR" dirty="0"/>
          </a:p>
        </p:txBody>
      </p:sp>
      <p:sp>
        <p:nvSpPr>
          <p:cNvPr id="85" name="Espace réservé du texte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rtlCol="0"/>
          <a:lstStyle/>
          <a:p>
            <a:pPr rtl="0"/>
            <a:endParaRPr lang="fr-FR"/>
          </a:p>
        </p:txBody>
      </p:sp>
      <p:sp>
        <p:nvSpPr>
          <p:cNvPr id="2" name="Espace réservé du pied de page 1">
            <a:extLst>
              <a:ext uri="{FF2B5EF4-FFF2-40B4-BE49-F238E27FC236}">
                <a16:creationId xmlns:a16="http://schemas.microsoft.com/office/drawing/2014/main" id="{EB4325A5-D39C-C1D3-2E04-F741DCBB2B59}"/>
              </a:ext>
            </a:extLst>
          </p:cNvPr>
          <p:cNvSpPr>
            <a:spLocks noGrp="1"/>
          </p:cNvSpPr>
          <p:nvPr>
            <p:ph type="ftr" sz="quarter" idx="10"/>
          </p:nvPr>
        </p:nvSpPr>
        <p:spPr>
          <a:xfrm rot="16200000">
            <a:off x="8865290" y="2750505"/>
            <a:ext cx="6291068" cy="384048"/>
          </a:xfrm>
        </p:spPr>
        <p:txBody>
          <a:bodyPr rtlCol="0"/>
          <a:lstStyle/>
          <a:p>
            <a:pPr rtl="0"/>
            <a:r>
              <a:rPr lang="fr-FR" dirty="0"/>
              <a:t>Réaliser une étude de santé publique</a:t>
            </a:r>
          </a:p>
        </p:txBody>
      </p:sp>
      <p:sp>
        <p:nvSpPr>
          <p:cNvPr id="5" name="Espace réservé du numéro de diapositive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rtlCol="0"/>
          <a:lstStyle/>
          <a:p>
            <a:pPr rtl="0"/>
            <a:fld id="{09A01C0A-2BB6-49E7-91A3-DCB9F9F59583}" type="slidenum">
              <a:rPr lang="fr-FR" smtClean="0"/>
              <a:pPr rtl="0"/>
              <a:t>15</a:t>
            </a:fld>
            <a:endParaRPr lang="fr-FR"/>
          </a:p>
        </p:txBody>
      </p:sp>
    </p:spTree>
    <p:extLst>
      <p:ext uri="{BB962C8B-B14F-4D97-AF65-F5344CB8AC3E}">
        <p14:creationId xmlns:p14="http://schemas.microsoft.com/office/powerpoint/2010/main" val="4278401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66A12F8-DD2F-AE73-677F-D5310D6D52B5}"/>
              </a:ext>
            </a:extLst>
          </p:cNvPr>
          <p:cNvSpPr>
            <a:spLocks noGrp="1"/>
          </p:cNvSpPr>
          <p:nvPr>
            <p:ph type="title"/>
          </p:nvPr>
        </p:nvSpPr>
        <p:spPr/>
        <p:txBody>
          <a:bodyPr rtlCol="0"/>
          <a:lstStyle/>
          <a:p>
            <a:pPr rtl="0"/>
            <a:r>
              <a:rPr lang="fr-FR" dirty="0"/>
              <a:t>MERCI</a:t>
            </a:r>
          </a:p>
        </p:txBody>
      </p:sp>
      <p:sp>
        <p:nvSpPr>
          <p:cNvPr id="15" name="Espace réservé du texte 14">
            <a:extLst>
              <a:ext uri="{FF2B5EF4-FFF2-40B4-BE49-F238E27FC236}">
                <a16:creationId xmlns:a16="http://schemas.microsoft.com/office/drawing/2014/main" id="{791AF693-3675-52A5-9E8E-C071048A1A4D}"/>
              </a:ext>
            </a:extLst>
          </p:cNvPr>
          <p:cNvSpPr>
            <a:spLocks noGrp="1"/>
          </p:cNvSpPr>
          <p:nvPr>
            <p:ph type="body" idx="1"/>
          </p:nvPr>
        </p:nvSpPr>
        <p:spPr/>
        <p:txBody>
          <a:bodyPr rtlCol="0"/>
          <a:lstStyle/>
          <a:p>
            <a:pPr rtl="0"/>
            <a:r>
              <a:rPr lang="fr-FR" dirty="0"/>
              <a:t>GOURVILLE Jonathan</a:t>
            </a:r>
          </a:p>
          <a:p>
            <a:pPr rtl="0"/>
            <a:endParaRPr lang="fr-FR" dirty="0"/>
          </a:p>
        </p:txBody>
      </p:sp>
      <p:sp>
        <p:nvSpPr>
          <p:cNvPr id="3" name="Espace réservé du pied de page 2">
            <a:extLst>
              <a:ext uri="{FF2B5EF4-FFF2-40B4-BE49-F238E27FC236}">
                <a16:creationId xmlns:a16="http://schemas.microsoft.com/office/drawing/2014/main" id="{30B35086-0CC9-27F6-6E0B-D4F2AD6181E0}"/>
              </a:ext>
            </a:extLst>
          </p:cNvPr>
          <p:cNvSpPr>
            <a:spLocks noGrp="1"/>
          </p:cNvSpPr>
          <p:nvPr>
            <p:ph type="ftr" sz="quarter" idx="10"/>
          </p:nvPr>
        </p:nvSpPr>
        <p:spPr/>
        <p:txBody>
          <a:bodyPr rtlCol="0"/>
          <a:lstStyle/>
          <a:p>
            <a:r>
              <a:rPr lang="fr-FR" dirty="0"/>
              <a:t>Réaliser une étude de santé publique</a:t>
            </a:r>
          </a:p>
          <a:p>
            <a:pPr rtl="0"/>
            <a:endParaRPr lang="fr-FR" dirty="0"/>
          </a:p>
        </p:txBody>
      </p:sp>
      <p:sp>
        <p:nvSpPr>
          <p:cNvPr id="5" name="Espace réservé du numéro de diapositive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rtlCol="0"/>
          <a:lstStyle/>
          <a:p>
            <a:pPr rtl="0"/>
            <a:fld id="{09A01C0A-2BB6-49E7-91A3-DCB9F9F59583}" type="slidenum">
              <a:rPr lang="fr-FR" smtClean="0"/>
              <a:pPr rtl="0"/>
              <a:t>16</a:t>
            </a:fld>
            <a:endParaRPr lang="fr-FR"/>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A984E2-4C7E-D7E0-9603-A0CE74BC7667}"/>
              </a:ext>
            </a:extLst>
          </p:cNvPr>
          <p:cNvSpPr>
            <a:spLocks noGrp="1"/>
          </p:cNvSpPr>
          <p:nvPr>
            <p:ph type="title"/>
          </p:nvPr>
        </p:nvSpPr>
        <p:spPr>
          <a:xfrm>
            <a:off x="6696220" y="144084"/>
            <a:ext cx="4834517" cy="2774361"/>
          </a:xfrm>
        </p:spPr>
        <p:txBody>
          <a:bodyPr rtlCol="0"/>
          <a:lstStyle/>
          <a:p>
            <a:pPr rtl="0"/>
            <a:r>
              <a:rPr lang="fr-FR" dirty="0"/>
              <a:t>PROGRAMME</a:t>
            </a:r>
          </a:p>
        </p:txBody>
      </p:sp>
      <p:pic>
        <p:nvPicPr>
          <p:cNvPr id="9" name="Espace réservé d’image 11" descr="Gros plan de gratte-ciel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Espace réservé du contenu 20">
            <a:extLst>
              <a:ext uri="{FF2B5EF4-FFF2-40B4-BE49-F238E27FC236}">
                <a16:creationId xmlns:a16="http://schemas.microsoft.com/office/drawing/2014/main" id="{A50CB90F-9D48-F8DD-961F-C3F1AE2B2D3D}"/>
              </a:ext>
            </a:extLst>
          </p:cNvPr>
          <p:cNvSpPr>
            <a:spLocks noGrp="1"/>
          </p:cNvSpPr>
          <p:nvPr>
            <p:ph idx="1"/>
          </p:nvPr>
        </p:nvSpPr>
        <p:spPr>
          <a:xfrm>
            <a:off x="6696219" y="3016876"/>
            <a:ext cx="4834517" cy="3186485"/>
          </a:xfrm>
        </p:spPr>
        <p:txBody>
          <a:bodyPr rtlCol="0"/>
          <a:lstStyle/>
          <a:p>
            <a:pPr rtl="0"/>
            <a:r>
              <a:rPr lang="fr-FR" dirty="0"/>
              <a:t>INTRODUCTION </a:t>
            </a:r>
          </a:p>
          <a:p>
            <a:pPr rtl="0"/>
            <a:r>
              <a:rPr lang="fr-FR" dirty="0"/>
              <a:t>OBJECTIFS PRINCIPAUX</a:t>
            </a:r>
          </a:p>
          <a:p>
            <a:pPr rtl="0"/>
            <a:r>
              <a:rPr lang="fr-FR" dirty="0"/>
              <a:t>Environnement de développement</a:t>
            </a:r>
          </a:p>
          <a:p>
            <a:pPr rtl="0"/>
            <a:r>
              <a:rPr lang="fr-FR" dirty="0"/>
              <a:t>Traitement des datas</a:t>
            </a:r>
          </a:p>
          <a:p>
            <a:pPr rtl="0"/>
            <a:r>
              <a:rPr lang="fr-FR" dirty="0"/>
              <a:t>Manipulation </a:t>
            </a:r>
            <a:r>
              <a:rPr lang="fr-FR" dirty="0" err="1"/>
              <a:t>dataframes</a:t>
            </a:r>
            <a:endParaRPr lang="fr-FR" dirty="0"/>
          </a:p>
          <a:p>
            <a:pPr rtl="0"/>
            <a:r>
              <a:rPr lang="fr-FR" dirty="0"/>
              <a:t>Synthèse </a:t>
            </a:r>
          </a:p>
          <a:p>
            <a:pPr rtl="0"/>
            <a:endParaRPr lang="fr-FR" dirty="0"/>
          </a:p>
          <a:p>
            <a:pPr rtl="0"/>
            <a:endParaRPr lang="fr-FR"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9752655-72F7-26B4-5DA5-07E2346C179C}"/>
              </a:ext>
            </a:extLst>
          </p:cNvPr>
          <p:cNvSpPr>
            <a:spLocks noGrp="1"/>
          </p:cNvSpPr>
          <p:nvPr>
            <p:ph type="title"/>
          </p:nvPr>
        </p:nvSpPr>
        <p:spPr/>
        <p:txBody>
          <a:bodyPr rtlCol="0"/>
          <a:lstStyle/>
          <a:p>
            <a:pPr rtl="0"/>
            <a:r>
              <a:rPr lang="fr-FR" dirty="0">
                <a:solidFill>
                  <a:schemeClr val="bg1"/>
                </a:solidFill>
              </a:rPr>
              <a:t>INTRO-</a:t>
            </a:r>
            <a:br>
              <a:rPr lang="fr-FR" dirty="0">
                <a:solidFill>
                  <a:schemeClr val="bg1"/>
                </a:solidFill>
              </a:rPr>
            </a:br>
            <a:r>
              <a:rPr lang="fr-FR" dirty="0">
                <a:solidFill>
                  <a:schemeClr val="bg1"/>
                </a:solidFill>
              </a:rPr>
              <a:t>DUCTION</a:t>
            </a:r>
          </a:p>
        </p:txBody>
      </p:sp>
      <p:pic>
        <p:nvPicPr>
          <p:cNvPr id="15" name="Espace réservé d’image 14" descr="Architecture moderne blanch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Espace réservé du texte 1">
            <a:extLst>
              <a:ext uri="{FF2B5EF4-FFF2-40B4-BE49-F238E27FC236}">
                <a16:creationId xmlns:a16="http://schemas.microsoft.com/office/drawing/2014/main" id="{C8FC01B0-7BC5-5869-A281-EF11B59BA8A0}"/>
              </a:ext>
            </a:extLst>
          </p:cNvPr>
          <p:cNvSpPr>
            <a:spLocks noGrp="1"/>
          </p:cNvSpPr>
          <p:nvPr>
            <p:ph type="body" idx="1"/>
          </p:nvPr>
        </p:nvSpPr>
        <p:spPr>
          <a:xfrm>
            <a:off x="6883234" y="1259681"/>
            <a:ext cx="4375150" cy="4338638"/>
          </a:xfrm>
        </p:spPr>
        <p:txBody>
          <a:bodyPr rtlCol="0"/>
          <a:lstStyle/>
          <a:p>
            <a:pPr algn="just" rtl="0"/>
            <a:r>
              <a:rPr lang="fr-FR" dirty="0"/>
              <a:t>Récemment rejoins une équipe de chercheurs de la Food and Agriculture Organizations of the United Nations (FAO), Il m’est demandé de réaliser quelques missions en rapport avec la santé publique, l’alimentation et la sous-nutrition notamment. Avec l’aide des anciennes recherches de l’ancien data </a:t>
            </a:r>
            <a:r>
              <a:rPr lang="fr-FR" dirty="0" err="1"/>
              <a:t>analyst</a:t>
            </a:r>
            <a:r>
              <a:rPr lang="fr-FR" dirty="0"/>
              <a:t>, je devais réaliser une études et répondre a des questions bien précises de mon manager et autres collaborateurs.</a:t>
            </a:r>
          </a:p>
        </p:txBody>
      </p:sp>
      <p:sp>
        <p:nvSpPr>
          <p:cNvPr id="11" name="Espace réservé du pied de page 10">
            <a:extLst>
              <a:ext uri="{FF2B5EF4-FFF2-40B4-BE49-F238E27FC236}">
                <a16:creationId xmlns:a16="http://schemas.microsoft.com/office/drawing/2014/main" id="{32E16497-4AD4-29BC-9602-2FDFDA688E0A}"/>
              </a:ext>
            </a:extLst>
          </p:cNvPr>
          <p:cNvSpPr>
            <a:spLocks noGrp="1"/>
          </p:cNvSpPr>
          <p:nvPr>
            <p:ph type="ftr" sz="quarter" idx="12"/>
          </p:nvPr>
        </p:nvSpPr>
        <p:spPr/>
        <p:txBody>
          <a:bodyPr rtlCol="0"/>
          <a:lstStyle/>
          <a:p>
            <a:pPr rtl="0"/>
            <a:r>
              <a:rPr lang="fr-FR" dirty="0"/>
              <a:t>Réaliser une étude de santé publique</a:t>
            </a:r>
          </a:p>
        </p:txBody>
      </p:sp>
      <p:sp>
        <p:nvSpPr>
          <p:cNvPr id="12" name="Espace réservé du numéro de diapositive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rtlCol="0"/>
          <a:lstStyle/>
          <a:p>
            <a:pPr rtl="0"/>
            <a:fld id="{09A01C0A-2BB6-49E7-91A3-DCB9F9F59583}" type="slidenum">
              <a:rPr lang="fr-FR" smtClean="0"/>
              <a:pPr/>
              <a:t>3</a:t>
            </a:fld>
            <a:endParaRPr lang="fr-FR"/>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CD3C5A-CEA8-6DDC-B3F1-41D07C4FA704}"/>
              </a:ext>
            </a:extLst>
          </p:cNvPr>
          <p:cNvSpPr>
            <a:spLocks noGrp="1"/>
          </p:cNvSpPr>
          <p:nvPr>
            <p:ph type="title"/>
          </p:nvPr>
        </p:nvSpPr>
        <p:spPr/>
        <p:txBody>
          <a:bodyPr rtlCol="0"/>
          <a:lstStyle/>
          <a:p>
            <a:pPr rtl="0"/>
            <a:r>
              <a:rPr lang="fr-FR" dirty="0"/>
              <a:t>OBJECTIFS PRINCIPAUX</a:t>
            </a:r>
          </a:p>
        </p:txBody>
      </p:sp>
      <p:sp>
        <p:nvSpPr>
          <p:cNvPr id="5" name="Sous-titre 4">
            <a:extLst>
              <a:ext uri="{FF2B5EF4-FFF2-40B4-BE49-F238E27FC236}">
                <a16:creationId xmlns:a16="http://schemas.microsoft.com/office/drawing/2014/main" id="{0E8B56C7-C38F-E96E-3C19-8ACF8AF9E716}"/>
              </a:ext>
            </a:extLst>
          </p:cNvPr>
          <p:cNvSpPr>
            <a:spLocks noGrp="1"/>
          </p:cNvSpPr>
          <p:nvPr>
            <p:ph type="subTitle" idx="1"/>
          </p:nvPr>
        </p:nvSpPr>
        <p:spPr/>
        <p:txBody>
          <a:bodyPr rtlCol="0"/>
          <a:lstStyle/>
          <a:p>
            <a:pPr marL="342900" indent="-342900" rtl="0">
              <a:buFont typeface="Arial" panose="020B0604020202020204" pitchFamily="34" charset="0"/>
              <a:buChar char="•"/>
            </a:pPr>
            <a:r>
              <a:rPr lang="fr-FR" dirty="0"/>
              <a:t>Environnement DE Développement</a:t>
            </a:r>
          </a:p>
          <a:p>
            <a:pPr marL="342900" indent="-342900" rtl="0">
              <a:buFont typeface="Arial" panose="020B0604020202020204" pitchFamily="34" charset="0"/>
              <a:buChar char="•"/>
            </a:pPr>
            <a:r>
              <a:rPr lang="fr-FR" dirty="0"/>
              <a:t>Librairies spécialisées en data</a:t>
            </a:r>
          </a:p>
          <a:p>
            <a:pPr marL="342900" indent="-342900" rtl="0">
              <a:buFont typeface="Arial" panose="020B0604020202020204" pitchFamily="34" charset="0"/>
              <a:buChar char="•"/>
            </a:pPr>
            <a:r>
              <a:rPr lang="fr-FR" dirty="0"/>
              <a:t>Manipulation </a:t>
            </a:r>
            <a:r>
              <a:rPr lang="fr-FR" dirty="0" err="1"/>
              <a:t>dataframes</a:t>
            </a:r>
            <a:endParaRPr lang="fr-FR" dirty="0"/>
          </a:p>
        </p:txBody>
      </p:sp>
      <p:sp>
        <p:nvSpPr>
          <p:cNvPr id="7" name="Espace réservé du pied de page 6">
            <a:extLst>
              <a:ext uri="{FF2B5EF4-FFF2-40B4-BE49-F238E27FC236}">
                <a16:creationId xmlns:a16="http://schemas.microsoft.com/office/drawing/2014/main" id="{440E13AC-B5E7-B132-0EB7-541E53B3DA90}"/>
              </a:ext>
            </a:extLst>
          </p:cNvPr>
          <p:cNvSpPr>
            <a:spLocks noGrp="1"/>
          </p:cNvSpPr>
          <p:nvPr>
            <p:ph type="ftr" sz="quarter" idx="10"/>
          </p:nvPr>
        </p:nvSpPr>
        <p:spPr/>
        <p:txBody>
          <a:bodyPr rtlCol="0"/>
          <a:lstStyle/>
          <a:p>
            <a:pPr rtl="0"/>
            <a:r>
              <a:rPr lang="fr-FR" dirty="0"/>
              <a:t>Réaliser une étude de santé publique</a:t>
            </a:r>
          </a:p>
        </p:txBody>
      </p:sp>
      <p:sp>
        <p:nvSpPr>
          <p:cNvPr id="8" name="Espace réservé du numéro de diapositive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rtlCol="0"/>
          <a:lstStyle/>
          <a:p>
            <a:pPr rtl="0"/>
            <a:fld id="{09A01C0A-2BB6-49E7-91A3-DCB9F9F59583}" type="slidenum">
              <a:rPr lang="fr-FR" smtClean="0"/>
              <a:pPr/>
              <a:t>4</a:t>
            </a:fld>
            <a:endParaRPr lang="fr-FR"/>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603D0785-94D7-86A1-240C-10902A82BF41}"/>
              </a:ext>
            </a:extLst>
          </p:cNvPr>
          <p:cNvPicPr>
            <a:picLocks noChangeAspect="1"/>
          </p:cNvPicPr>
          <p:nvPr/>
        </p:nvPicPr>
        <p:blipFill rotWithShape="1">
          <a:blip r:embed="rId3"/>
          <a:srcRect l="20861" r="3353" b="2086"/>
          <a:stretch/>
        </p:blipFill>
        <p:spPr>
          <a:xfrm>
            <a:off x="7605240" y="1622091"/>
            <a:ext cx="3518084" cy="1920172"/>
          </a:xfrm>
          <a:prstGeom prst="rect">
            <a:avLst/>
          </a:prstGeom>
        </p:spPr>
      </p:pic>
      <p:sp>
        <p:nvSpPr>
          <p:cNvPr id="2" name="Titre 1">
            <a:extLst>
              <a:ext uri="{FF2B5EF4-FFF2-40B4-BE49-F238E27FC236}">
                <a16:creationId xmlns:a16="http://schemas.microsoft.com/office/drawing/2014/main" id="{420C8CC3-7107-300E-F28E-20A5D6EB0AFE}"/>
              </a:ext>
            </a:extLst>
          </p:cNvPr>
          <p:cNvSpPr>
            <a:spLocks noGrp="1"/>
          </p:cNvSpPr>
          <p:nvPr>
            <p:ph type="title"/>
          </p:nvPr>
        </p:nvSpPr>
        <p:spPr>
          <a:xfrm>
            <a:off x="850168" y="399495"/>
            <a:ext cx="10122632" cy="1119982"/>
          </a:xfrm>
        </p:spPr>
        <p:txBody>
          <a:bodyPr rtlCol="0"/>
          <a:lstStyle/>
          <a:p>
            <a:pPr rtl="0"/>
            <a:r>
              <a:rPr lang="fr-FR" dirty="0"/>
              <a:t>ENVIRONNEMENT DE DEVELOPPEMENT</a:t>
            </a:r>
          </a:p>
        </p:txBody>
      </p:sp>
      <p:sp>
        <p:nvSpPr>
          <p:cNvPr id="6" name="Espace réservé du pied de page 5">
            <a:extLst>
              <a:ext uri="{FF2B5EF4-FFF2-40B4-BE49-F238E27FC236}">
                <a16:creationId xmlns:a16="http://schemas.microsoft.com/office/drawing/2014/main" id="{2DC2019C-5BC9-A628-7DDB-469DAE4B64DE}"/>
              </a:ext>
            </a:extLst>
          </p:cNvPr>
          <p:cNvSpPr>
            <a:spLocks noGrp="1"/>
          </p:cNvSpPr>
          <p:nvPr>
            <p:ph type="ftr" sz="quarter" idx="10"/>
          </p:nvPr>
        </p:nvSpPr>
        <p:spPr/>
        <p:txBody>
          <a:bodyPr rtlCol="0"/>
          <a:lstStyle/>
          <a:p>
            <a:pPr rtl="0"/>
            <a:r>
              <a:rPr lang="fr-FR" dirty="0"/>
              <a:t>Réaliser une étude de santé publique</a:t>
            </a:r>
          </a:p>
        </p:txBody>
      </p:sp>
      <p:sp>
        <p:nvSpPr>
          <p:cNvPr id="7" name="Espace réservé du numéro de diapositive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rtlCol="0"/>
          <a:lstStyle/>
          <a:p>
            <a:pPr rtl="0"/>
            <a:fld id="{09A01C0A-2BB6-49E7-91A3-DCB9F9F59583}" type="slidenum">
              <a:rPr lang="fr-FR" smtClean="0"/>
              <a:pPr/>
              <a:t>5</a:t>
            </a:fld>
            <a:endParaRPr lang="fr-FR" dirty="0"/>
          </a:p>
        </p:txBody>
      </p:sp>
      <p:pic>
        <p:nvPicPr>
          <p:cNvPr id="15" name="Image 14">
            <a:extLst>
              <a:ext uri="{FF2B5EF4-FFF2-40B4-BE49-F238E27FC236}">
                <a16:creationId xmlns:a16="http://schemas.microsoft.com/office/drawing/2014/main" id="{9F9537A8-985E-D6C2-0D21-72F77446D541}"/>
              </a:ext>
            </a:extLst>
          </p:cNvPr>
          <p:cNvPicPr>
            <a:picLocks noChangeAspect="1"/>
          </p:cNvPicPr>
          <p:nvPr/>
        </p:nvPicPr>
        <p:blipFill>
          <a:blip r:embed="rId4"/>
          <a:stretch>
            <a:fillRect/>
          </a:stretch>
        </p:blipFill>
        <p:spPr>
          <a:xfrm>
            <a:off x="1068676" y="1622091"/>
            <a:ext cx="2060935" cy="2191764"/>
          </a:xfrm>
          <a:prstGeom prst="rect">
            <a:avLst/>
          </a:prstGeom>
        </p:spPr>
      </p:pic>
      <p:sp>
        <p:nvSpPr>
          <p:cNvPr id="16" name="ZoneTexte 15">
            <a:extLst>
              <a:ext uri="{FF2B5EF4-FFF2-40B4-BE49-F238E27FC236}">
                <a16:creationId xmlns:a16="http://schemas.microsoft.com/office/drawing/2014/main" id="{D40D21EB-3642-F961-24C6-F1E6911F9B72}"/>
              </a:ext>
            </a:extLst>
          </p:cNvPr>
          <p:cNvSpPr txBox="1"/>
          <p:nvPr/>
        </p:nvSpPr>
        <p:spPr>
          <a:xfrm>
            <a:off x="3434964" y="4007910"/>
            <a:ext cx="4500438" cy="2585323"/>
          </a:xfrm>
          <a:prstGeom prst="rect">
            <a:avLst/>
          </a:prstGeom>
          <a:noFill/>
        </p:spPr>
        <p:txBody>
          <a:bodyPr wrap="square" rtlCol="0">
            <a:spAutoFit/>
          </a:bodyPr>
          <a:lstStyle/>
          <a:p>
            <a:pPr algn="ctr"/>
            <a:r>
              <a:rPr lang="fr-FR" dirty="0"/>
              <a:t>Utilisation de ce projet de jupyter, une application web servant pour la programmation et plus particulièrement python. </a:t>
            </a:r>
          </a:p>
          <a:p>
            <a:pPr algn="ctr"/>
            <a:r>
              <a:rPr lang="fr-FR" dirty="0"/>
              <a:t>Ce logiciel permet la création de notebook, avec du texte en </a:t>
            </a:r>
            <a:r>
              <a:rPr lang="fr-FR" dirty="0" err="1"/>
              <a:t>markdown</a:t>
            </a:r>
            <a:r>
              <a:rPr lang="fr-FR" dirty="0"/>
              <a:t>, ou du code. </a:t>
            </a:r>
          </a:p>
          <a:p>
            <a:pPr algn="ctr"/>
            <a:r>
              <a:rPr lang="fr-FR" dirty="0"/>
              <a:t>Très utilisé en sciences de données pour faciliter le partage et l’interactivité.</a:t>
            </a:r>
          </a:p>
        </p:txBody>
      </p:sp>
    </p:spTree>
    <p:extLst>
      <p:ext uri="{BB962C8B-B14F-4D97-AF65-F5344CB8AC3E}">
        <p14:creationId xmlns:p14="http://schemas.microsoft.com/office/powerpoint/2010/main" val="164328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2FB9C5-183A-3556-D047-215BDB00B71F}"/>
              </a:ext>
            </a:extLst>
          </p:cNvPr>
          <p:cNvSpPr>
            <a:spLocks noGrp="1"/>
          </p:cNvSpPr>
          <p:nvPr>
            <p:ph type="title"/>
          </p:nvPr>
        </p:nvSpPr>
        <p:spPr/>
        <p:txBody>
          <a:bodyPr rtlCol="0"/>
          <a:lstStyle/>
          <a:p>
            <a:pPr rtl="0"/>
            <a:r>
              <a:rPr lang="fr-FR" dirty="0"/>
              <a:t>Librairies spécialisées en data</a:t>
            </a:r>
          </a:p>
        </p:txBody>
      </p:sp>
      <p:sp>
        <p:nvSpPr>
          <p:cNvPr id="3" name="Espace réservé du pied de page 2">
            <a:extLst>
              <a:ext uri="{FF2B5EF4-FFF2-40B4-BE49-F238E27FC236}">
                <a16:creationId xmlns:a16="http://schemas.microsoft.com/office/drawing/2014/main" id="{AE636772-0FC0-04E1-F535-F4DF7DAB98EB}"/>
              </a:ext>
            </a:extLst>
          </p:cNvPr>
          <p:cNvSpPr>
            <a:spLocks noGrp="1"/>
          </p:cNvSpPr>
          <p:nvPr>
            <p:ph type="ftr" sz="quarter" idx="10"/>
          </p:nvPr>
        </p:nvSpPr>
        <p:spPr/>
        <p:txBody>
          <a:bodyPr rtlCol="0"/>
          <a:lstStyle/>
          <a:p>
            <a:pPr rtl="0"/>
            <a:r>
              <a:rPr lang="fr-FR" dirty="0"/>
              <a:t>Réaliser une étude de santé publique</a:t>
            </a:r>
          </a:p>
        </p:txBody>
      </p:sp>
      <p:sp>
        <p:nvSpPr>
          <p:cNvPr id="7" name="Espace réservé du numéro de diapositive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rtlCol="0"/>
          <a:lstStyle/>
          <a:p>
            <a:pPr rtl="0"/>
            <a:fld id="{09A01C0A-2BB6-49E7-91A3-DCB9F9F59583}" type="slidenum">
              <a:rPr lang="fr-FR" smtClean="0"/>
              <a:pPr/>
              <a:t>6</a:t>
            </a:fld>
            <a:endParaRPr lang="fr-FR"/>
          </a:p>
        </p:txBody>
      </p:sp>
      <p:pic>
        <p:nvPicPr>
          <p:cNvPr id="8" name="Espace réservé du contenu 7">
            <a:extLst>
              <a:ext uri="{FF2B5EF4-FFF2-40B4-BE49-F238E27FC236}">
                <a16:creationId xmlns:a16="http://schemas.microsoft.com/office/drawing/2014/main" id="{4D8EB003-5DF5-B4C3-6C98-49B3C96894EA}"/>
              </a:ext>
            </a:extLst>
          </p:cNvPr>
          <p:cNvPicPr>
            <a:picLocks noGrp="1" noChangeAspect="1"/>
          </p:cNvPicPr>
          <p:nvPr>
            <p:ph sz="half" idx="2"/>
          </p:nvPr>
        </p:nvPicPr>
        <p:blipFill>
          <a:blip r:embed="rId3"/>
          <a:stretch>
            <a:fillRect/>
          </a:stretch>
        </p:blipFill>
        <p:spPr>
          <a:xfrm>
            <a:off x="1035881" y="2008530"/>
            <a:ext cx="10120237" cy="652329"/>
          </a:xfrm>
          <a:prstGeom prst="rect">
            <a:avLst/>
          </a:prstGeom>
        </p:spPr>
      </p:pic>
      <p:sp>
        <p:nvSpPr>
          <p:cNvPr id="10" name="ZoneTexte 9">
            <a:extLst>
              <a:ext uri="{FF2B5EF4-FFF2-40B4-BE49-F238E27FC236}">
                <a16:creationId xmlns:a16="http://schemas.microsoft.com/office/drawing/2014/main" id="{4D8C86B3-B7FD-2BBB-547B-9915850B08E0}"/>
              </a:ext>
            </a:extLst>
          </p:cNvPr>
          <p:cNvSpPr txBox="1"/>
          <p:nvPr/>
        </p:nvSpPr>
        <p:spPr>
          <a:xfrm>
            <a:off x="850168" y="2781920"/>
            <a:ext cx="4898003" cy="2585323"/>
          </a:xfrm>
          <a:prstGeom prst="rect">
            <a:avLst/>
          </a:prstGeom>
          <a:noFill/>
        </p:spPr>
        <p:txBody>
          <a:bodyPr wrap="square" rtlCol="0">
            <a:spAutoFit/>
          </a:bodyPr>
          <a:lstStyle/>
          <a:p>
            <a:pPr algn="just"/>
            <a:r>
              <a:rPr lang="fr-FR" dirty="0"/>
              <a:t>Pour l’installation d’un bon environnement de développement, il faut installé les librairies qui seront nécessaire au projet. </a:t>
            </a:r>
          </a:p>
          <a:p>
            <a:pPr algn="just"/>
            <a:r>
              <a:rPr lang="fr-FR" dirty="0"/>
              <a:t>Ici Pandas et Matplotlib. </a:t>
            </a:r>
          </a:p>
          <a:p>
            <a:pPr marL="285750" indent="-285750" algn="just">
              <a:buFont typeface="Arial" panose="020B0604020202020204" pitchFamily="34" charset="0"/>
              <a:buChar char="•"/>
            </a:pPr>
            <a:r>
              <a:rPr lang="fr-FR" dirty="0"/>
              <a:t>Pandas pour les données</a:t>
            </a:r>
          </a:p>
          <a:p>
            <a:pPr marL="285750" indent="-285750" algn="just">
              <a:buFont typeface="Arial" panose="020B0604020202020204" pitchFamily="34" charset="0"/>
              <a:buChar char="•"/>
            </a:pPr>
            <a:r>
              <a:rPr lang="fr-FR" dirty="0"/>
              <a:t>Matplotlib pour les graphiques.</a:t>
            </a:r>
          </a:p>
          <a:p>
            <a:pPr algn="just"/>
            <a:r>
              <a:rPr lang="fr-FR" dirty="0"/>
              <a:t>Mais les librairies sont nombreuses pour ce genre de projet, nous avons aussi </a:t>
            </a:r>
            <a:r>
              <a:rPr lang="fr-FR" dirty="0" err="1"/>
              <a:t>numpy</a:t>
            </a:r>
            <a:r>
              <a:rPr lang="fr-FR" dirty="0"/>
              <a:t> ou encore </a:t>
            </a:r>
            <a:r>
              <a:rPr lang="fr-FR" dirty="0" err="1"/>
              <a:t>Seaborn</a:t>
            </a:r>
            <a:r>
              <a:rPr lang="fr-FR" dirty="0"/>
              <a:t>.</a:t>
            </a:r>
          </a:p>
        </p:txBody>
      </p:sp>
      <p:pic>
        <p:nvPicPr>
          <p:cNvPr id="12" name="Image 11">
            <a:extLst>
              <a:ext uri="{FF2B5EF4-FFF2-40B4-BE49-F238E27FC236}">
                <a16:creationId xmlns:a16="http://schemas.microsoft.com/office/drawing/2014/main" id="{863B9E8D-CE5D-9765-D5E4-8BF33F6ECB07}"/>
              </a:ext>
            </a:extLst>
          </p:cNvPr>
          <p:cNvPicPr>
            <a:picLocks noChangeAspect="1"/>
          </p:cNvPicPr>
          <p:nvPr/>
        </p:nvPicPr>
        <p:blipFill>
          <a:blip r:embed="rId4"/>
          <a:stretch>
            <a:fillRect/>
          </a:stretch>
        </p:blipFill>
        <p:spPr>
          <a:xfrm>
            <a:off x="9067800" y="4534012"/>
            <a:ext cx="1905000" cy="1905000"/>
          </a:xfrm>
          <a:prstGeom prst="rect">
            <a:avLst/>
          </a:prstGeom>
        </p:spPr>
      </p:pic>
    </p:spTree>
    <p:extLst>
      <p:ext uri="{BB962C8B-B14F-4D97-AF65-F5344CB8AC3E}">
        <p14:creationId xmlns:p14="http://schemas.microsoft.com/office/powerpoint/2010/main" val="394295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2C975-C0D8-5635-3CD4-B28EE3571842}"/>
              </a:ext>
            </a:extLst>
          </p:cNvPr>
          <p:cNvSpPr>
            <a:spLocks noGrp="1"/>
          </p:cNvSpPr>
          <p:nvPr>
            <p:ph type="title"/>
          </p:nvPr>
        </p:nvSpPr>
        <p:spPr>
          <a:xfrm>
            <a:off x="1228500" y="1155320"/>
            <a:ext cx="8492549" cy="970081"/>
          </a:xfrm>
        </p:spPr>
        <p:txBody>
          <a:bodyPr rtlCol="0"/>
          <a:lstStyle/>
          <a:p>
            <a:pPr rtl="0"/>
            <a:r>
              <a:rPr lang="fr-FR" sz="3600" b="1" dirty="0"/>
              <a:t>DATAFRAMES</a:t>
            </a:r>
          </a:p>
        </p:txBody>
      </p:sp>
      <p:sp>
        <p:nvSpPr>
          <p:cNvPr id="16" name="Rectangle 15">
            <a:extLst>
              <a:ext uri="{FF2B5EF4-FFF2-40B4-BE49-F238E27FC236}">
                <a16:creationId xmlns:a16="http://schemas.microsoft.com/office/drawing/2014/main" id="{32FC8D39-E9E2-B0C8-13B1-31595C9896D1}"/>
              </a:ext>
            </a:extLst>
          </p:cNvPr>
          <p:cNvSpPr/>
          <p:nvPr/>
        </p:nvSpPr>
        <p:spPr>
          <a:xfrm>
            <a:off x="560111" y="801377"/>
            <a:ext cx="280846" cy="1323439"/>
          </a:xfrm>
          <a:prstGeom prst="rect">
            <a:avLst/>
          </a:prstGeom>
        </p:spPr>
        <p:txBody>
          <a:bodyPr wrap="square" rtlCol="0">
            <a:spAutoFit/>
          </a:bodyPr>
          <a:lstStyle/>
          <a:p>
            <a:pPr rtl="0"/>
            <a:endParaRPr lang="fr-FR" sz="4000" b="1" dirty="0">
              <a:solidFill>
                <a:schemeClr val="accent1"/>
              </a:solidFill>
              <a:latin typeface="Gill Sans Ultra Bold" panose="020B0A02020104020203" pitchFamily="34" charset="77"/>
            </a:endParaRPr>
          </a:p>
          <a:p>
            <a:pPr rtl="0"/>
            <a:endParaRPr lang="fr-FR" sz="4000" b="1" dirty="0">
              <a:solidFill>
                <a:schemeClr val="accent1"/>
              </a:solidFill>
              <a:latin typeface="Gill Sans Ultra Bold" panose="020B0A02020104020203" pitchFamily="34" charset="77"/>
            </a:endParaRPr>
          </a:p>
        </p:txBody>
      </p:sp>
      <p:sp>
        <p:nvSpPr>
          <p:cNvPr id="11" name="Espace réservé du pied de page 10">
            <a:extLst>
              <a:ext uri="{FF2B5EF4-FFF2-40B4-BE49-F238E27FC236}">
                <a16:creationId xmlns:a16="http://schemas.microsoft.com/office/drawing/2014/main" id="{F0FE709F-757F-9DAB-DC56-68FD7C46FC5A}"/>
              </a:ext>
            </a:extLst>
          </p:cNvPr>
          <p:cNvSpPr>
            <a:spLocks noGrp="1"/>
          </p:cNvSpPr>
          <p:nvPr>
            <p:ph type="ftr" sz="quarter" idx="10"/>
          </p:nvPr>
        </p:nvSpPr>
        <p:spPr/>
        <p:txBody>
          <a:bodyPr rtlCol="0"/>
          <a:lstStyle/>
          <a:p>
            <a:pPr rtl="0"/>
            <a:r>
              <a:rPr lang="fr-FR" dirty="0"/>
              <a:t>Réaliser une étude de santé publique</a:t>
            </a:r>
          </a:p>
        </p:txBody>
      </p:sp>
      <p:sp>
        <p:nvSpPr>
          <p:cNvPr id="12" name="Espace réservé du numéro de diapositive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rtlCol="0"/>
          <a:lstStyle/>
          <a:p>
            <a:pPr rtl="0"/>
            <a:fld id="{09A01C0A-2BB6-49E7-91A3-DCB9F9F59583}" type="slidenum">
              <a:rPr lang="fr-FR" smtClean="0"/>
              <a:pPr/>
              <a:t>7</a:t>
            </a:fld>
            <a:endParaRPr lang="fr-FR"/>
          </a:p>
        </p:txBody>
      </p:sp>
    </p:spTree>
    <p:extLst>
      <p:ext uri="{BB962C8B-B14F-4D97-AF65-F5344CB8AC3E}">
        <p14:creationId xmlns:p14="http://schemas.microsoft.com/office/powerpoint/2010/main" val="1572098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3C921613-A2A4-672F-8CE1-64641C51E6A6}"/>
              </a:ext>
            </a:extLst>
          </p:cNvPr>
          <p:cNvSpPr>
            <a:spLocks noGrp="1"/>
          </p:cNvSpPr>
          <p:nvPr>
            <p:ph type="title"/>
          </p:nvPr>
        </p:nvSpPr>
        <p:spPr/>
        <p:txBody>
          <a:bodyPr rtlCol="0"/>
          <a:lstStyle/>
          <a:p>
            <a:pPr rtl="0"/>
            <a:r>
              <a:rPr lang="fr-FR" dirty="0"/>
              <a:t>Import des fichiers csv</a:t>
            </a:r>
          </a:p>
        </p:txBody>
      </p:sp>
      <p:sp>
        <p:nvSpPr>
          <p:cNvPr id="59" name="Espace réservé du pied de page 58">
            <a:extLst>
              <a:ext uri="{FF2B5EF4-FFF2-40B4-BE49-F238E27FC236}">
                <a16:creationId xmlns:a16="http://schemas.microsoft.com/office/drawing/2014/main" id="{F1FF8459-BD47-4502-A26F-B546D64F37BC}"/>
              </a:ext>
            </a:extLst>
          </p:cNvPr>
          <p:cNvSpPr>
            <a:spLocks noGrp="1"/>
          </p:cNvSpPr>
          <p:nvPr>
            <p:ph type="ftr" sz="quarter" idx="37"/>
          </p:nvPr>
        </p:nvSpPr>
        <p:spPr/>
        <p:txBody>
          <a:bodyPr rtlCol="0"/>
          <a:lstStyle/>
          <a:p>
            <a:pPr rtl="0"/>
            <a:r>
              <a:rPr lang="fr-FR" dirty="0"/>
              <a:t>Réaliser une étude de santé publique</a:t>
            </a:r>
          </a:p>
        </p:txBody>
      </p:sp>
      <p:sp>
        <p:nvSpPr>
          <p:cNvPr id="60" name="Espace réservé du numéro de diapositive 59">
            <a:extLst>
              <a:ext uri="{FF2B5EF4-FFF2-40B4-BE49-F238E27FC236}">
                <a16:creationId xmlns:a16="http://schemas.microsoft.com/office/drawing/2014/main" id="{B7C966D4-C0C9-F9AA-B8C0-3770EAC247CE}"/>
              </a:ext>
            </a:extLst>
          </p:cNvPr>
          <p:cNvSpPr>
            <a:spLocks noGrp="1"/>
          </p:cNvSpPr>
          <p:nvPr>
            <p:ph type="sldNum" sz="quarter" idx="38"/>
          </p:nvPr>
        </p:nvSpPr>
        <p:spPr/>
        <p:txBody>
          <a:bodyPr rtlCol="0"/>
          <a:lstStyle/>
          <a:p>
            <a:pPr rtl="0"/>
            <a:fld id="{09A01C0A-2BB6-49E7-91A3-DCB9F9F59583}" type="slidenum">
              <a:rPr lang="fr-FR" smtClean="0"/>
              <a:pPr/>
              <a:t>8</a:t>
            </a:fld>
            <a:endParaRPr lang="fr-FR"/>
          </a:p>
        </p:txBody>
      </p:sp>
      <p:pic>
        <p:nvPicPr>
          <p:cNvPr id="37" name="Image 36">
            <a:extLst>
              <a:ext uri="{FF2B5EF4-FFF2-40B4-BE49-F238E27FC236}">
                <a16:creationId xmlns:a16="http://schemas.microsoft.com/office/drawing/2014/main" id="{8BD44208-D11C-2E71-BCBC-EA15192BB59F}"/>
              </a:ext>
            </a:extLst>
          </p:cNvPr>
          <p:cNvPicPr>
            <a:picLocks noChangeAspect="1"/>
          </p:cNvPicPr>
          <p:nvPr/>
        </p:nvPicPr>
        <p:blipFill>
          <a:blip r:embed="rId3"/>
          <a:stretch>
            <a:fillRect/>
          </a:stretch>
        </p:blipFill>
        <p:spPr>
          <a:xfrm>
            <a:off x="446206" y="1667836"/>
            <a:ext cx="10526594" cy="1057423"/>
          </a:xfrm>
          <a:prstGeom prst="rect">
            <a:avLst/>
          </a:prstGeom>
        </p:spPr>
      </p:pic>
      <p:sp>
        <p:nvSpPr>
          <p:cNvPr id="38" name="ZoneTexte 37">
            <a:extLst>
              <a:ext uri="{FF2B5EF4-FFF2-40B4-BE49-F238E27FC236}">
                <a16:creationId xmlns:a16="http://schemas.microsoft.com/office/drawing/2014/main" id="{EB3034AC-BEB7-B755-497E-F77F81A93B4F}"/>
              </a:ext>
            </a:extLst>
          </p:cNvPr>
          <p:cNvSpPr txBox="1"/>
          <p:nvPr/>
        </p:nvSpPr>
        <p:spPr>
          <a:xfrm>
            <a:off x="1518699" y="2790908"/>
            <a:ext cx="9342783" cy="1477328"/>
          </a:xfrm>
          <a:prstGeom prst="rect">
            <a:avLst/>
          </a:prstGeom>
          <a:noFill/>
        </p:spPr>
        <p:txBody>
          <a:bodyPr wrap="square" rtlCol="0">
            <a:spAutoFit/>
          </a:bodyPr>
          <a:lstStyle/>
          <a:p>
            <a:pPr algn="just"/>
            <a:r>
              <a:rPr lang="fr-FR" dirty="0"/>
              <a:t>Pour la suite du projet, il fallait que j’analyse des données provenant de CSV. </a:t>
            </a:r>
          </a:p>
          <a:p>
            <a:pPr algn="just"/>
            <a:r>
              <a:rPr lang="fr-FR" dirty="0"/>
              <a:t>J’ai donc réalisé un import avec la librairie pandas pour que jupyter puisse lire mes fichiers csv et que je puisse ensuite travailler sur ces fichiers.</a:t>
            </a:r>
          </a:p>
          <a:p>
            <a:pPr algn="just"/>
            <a:r>
              <a:rPr lang="fr-FR" dirty="0"/>
              <a:t>L’import des fichiers étant réalisé, il faut ensuite étudier ces fichiers pour voir si ceux-ci ne contiennent pas d’erreur ou de valeurs aberrantes.</a:t>
            </a:r>
          </a:p>
        </p:txBody>
      </p:sp>
      <p:pic>
        <p:nvPicPr>
          <p:cNvPr id="39" name="Image 38">
            <a:extLst>
              <a:ext uri="{FF2B5EF4-FFF2-40B4-BE49-F238E27FC236}">
                <a16:creationId xmlns:a16="http://schemas.microsoft.com/office/drawing/2014/main" id="{9A4041EE-CAAE-21C1-2E7E-B0AC9D882D6E}"/>
              </a:ext>
            </a:extLst>
          </p:cNvPr>
          <p:cNvPicPr>
            <a:picLocks noChangeAspect="1"/>
          </p:cNvPicPr>
          <p:nvPr/>
        </p:nvPicPr>
        <p:blipFill>
          <a:blip r:embed="rId4"/>
          <a:stretch>
            <a:fillRect/>
          </a:stretch>
        </p:blipFill>
        <p:spPr>
          <a:xfrm>
            <a:off x="572229" y="3760528"/>
            <a:ext cx="2859272" cy="2859272"/>
          </a:xfrm>
          <a:prstGeom prst="rect">
            <a:avLst/>
          </a:prstGeom>
        </p:spPr>
      </p:pic>
    </p:spTree>
    <p:extLst>
      <p:ext uri="{BB962C8B-B14F-4D97-AF65-F5344CB8AC3E}">
        <p14:creationId xmlns:p14="http://schemas.microsoft.com/office/powerpoint/2010/main" val="1263127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DE21BA7-E5C4-4FD7-6C9E-DCF6B195B5B8}"/>
              </a:ext>
            </a:extLst>
          </p:cNvPr>
          <p:cNvSpPr>
            <a:spLocks noGrp="1"/>
          </p:cNvSpPr>
          <p:nvPr>
            <p:ph type="title"/>
          </p:nvPr>
        </p:nvSpPr>
        <p:spPr>
          <a:xfrm>
            <a:off x="850168" y="372863"/>
            <a:ext cx="10122632" cy="1182126"/>
          </a:xfrm>
        </p:spPr>
        <p:txBody>
          <a:bodyPr rtlCol="0"/>
          <a:lstStyle/>
          <a:p>
            <a:pPr rtl="0"/>
            <a:r>
              <a:rPr lang="fr-FR" dirty="0"/>
              <a:t>Manipulation data frame</a:t>
            </a:r>
          </a:p>
        </p:txBody>
      </p:sp>
      <p:sp>
        <p:nvSpPr>
          <p:cNvPr id="151" name="Espace réservé du pied de page 150">
            <a:extLst>
              <a:ext uri="{FF2B5EF4-FFF2-40B4-BE49-F238E27FC236}">
                <a16:creationId xmlns:a16="http://schemas.microsoft.com/office/drawing/2014/main" id="{403B5C57-609F-2909-BE5E-3352E6AC4971}"/>
              </a:ext>
            </a:extLst>
          </p:cNvPr>
          <p:cNvSpPr>
            <a:spLocks noGrp="1"/>
          </p:cNvSpPr>
          <p:nvPr>
            <p:ph type="ftr" sz="quarter" idx="45"/>
          </p:nvPr>
        </p:nvSpPr>
        <p:spPr/>
        <p:txBody>
          <a:bodyPr rtlCol="0"/>
          <a:lstStyle/>
          <a:p>
            <a:pPr rtl="0"/>
            <a:r>
              <a:rPr lang="fr-FR" dirty="0"/>
              <a:t>Réaliser une étude de santé publique</a:t>
            </a:r>
          </a:p>
        </p:txBody>
      </p:sp>
      <p:sp>
        <p:nvSpPr>
          <p:cNvPr id="152" name="Espace réservé du numéro de diapositive 151">
            <a:extLst>
              <a:ext uri="{FF2B5EF4-FFF2-40B4-BE49-F238E27FC236}">
                <a16:creationId xmlns:a16="http://schemas.microsoft.com/office/drawing/2014/main" id="{1C1F8493-B963-CDFF-50B9-BC053FA825A8}"/>
              </a:ext>
            </a:extLst>
          </p:cNvPr>
          <p:cNvSpPr>
            <a:spLocks noGrp="1"/>
          </p:cNvSpPr>
          <p:nvPr>
            <p:ph type="sldNum" sz="quarter" idx="46"/>
          </p:nvPr>
        </p:nvSpPr>
        <p:spPr/>
        <p:txBody>
          <a:bodyPr rtlCol="0"/>
          <a:lstStyle/>
          <a:p>
            <a:pPr rtl="0"/>
            <a:fld id="{09A01C0A-2BB6-49E7-91A3-DCB9F9F59583}" type="slidenum">
              <a:rPr lang="fr-FR" smtClean="0"/>
              <a:pPr/>
              <a:t>9</a:t>
            </a:fld>
            <a:endParaRPr lang="fr-FR"/>
          </a:p>
        </p:txBody>
      </p:sp>
      <p:sp>
        <p:nvSpPr>
          <p:cNvPr id="59" name="ZoneTexte 58">
            <a:extLst>
              <a:ext uri="{FF2B5EF4-FFF2-40B4-BE49-F238E27FC236}">
                <a16:creationId xmlns:a16="http://schemas.microsoft.com/office/drawing/2014/main" id="{A321C1DC-94F7-9ED7-566B-BBB83DC41EB4}"/>
              </a:ext>
            </a:extLst>
          </p:cNvPr>
          <p:cNvSpPr txBox="1"/>
          <p:nvPr/>
        </p:nvSpPr>
        <p:spPr>
          <a:xfrm>
            <a:off x="1107261" y="1252415"/>
            <a:ext cx="2623931" cy="3970318"/>
          </a:xfrm>
          <a:prstGeom prst="rect">
            <a:avLst/>
          </a:prstGeom>
          <a:noFill/>
        </p:spPr>
        <p:txBody>
          <a:bodyPr wrap="square" rtlCol="0">
            <a:spAutoFit/>
          </a:bodyPr>
          <a:lstStyle/>
          <a:p>
            <a:pPr algn="just"/>
            <a:r>
              <a:rPr lang="fr-FR" dirty="0"/>
              <a:t>Afin de vérifier notre importation de fichiers, nous allons utiliser plusieurs fonctions pour voir les informations du </a:t>
            </a:r>
            <a:r>
              <a:rPr lang="fr-FR" dirty="0" err="1"/>
              <a:t>dataframe</a:t>
            </a:r>
            <a:r>
              <a:rPr lang="fr-FR" dirty="0"/>
              <a:t> (les colonnes, le nombre d’objets dans ces colonnes, et le type de l’objet).</a:t>
            </a:r>
            <a:br>
              <a:rPr lang="fr-FR" dirty="0"/>
            </a:br>
            <a:r>
              <a:rPr lang="fr-FR" dirty="0"/>
              <a:t>Plusieurs fonctions de ce type peuvent être utilisées.</a:t>
            </a:r>
          </a:p>
        </p:txBody>
      </p:sp>
      <p:pic>
        <p:nvPicPr>
          <p:cNvPr id="61" name="Image 60">
            <a:extLst>
              <a:ext uri="{FF2B5EF4-FFF2-40B4-BE49-F238E27FC236}">
                <a16:creationId xmlns:a16="http://schemas.microsoft.com/office/drawing/2014/main" id="{7687D9C8-0F46-E576-A6BE-02EA6EC52A4B}"/>
              </a:ext>
            </a:extLst>
          </p:cNvPr>
          <p:cNvPicPr>
            <a:picLocks noChangeAspect="1"/>
          </p:cNvPicPr>
          <p:nvPr/>
        </p:nvPicPr>
        <p:blipFill>
          <a:blip r:embed="rId3"/>
          <a:stretch>
            <a:fillRect/>
          </a:stretch>
        </p:blipFill>
        <p:spPr>
          <a:xfrm>
            <a:off x="4801600" y="1252415"/>
            <a:ext cx="6283139" cy="3764858"/>
          </a:xfrm>
          <a:prstGeom prst="rect">
            <a:avLst/>
          </a:prstGeom>
        </p:spPr>
      </p:pic>
    </p:spTree>
    <p:extLst>
      <p:ext uri="{BB962C8B-B14F-4D97-AF65-F5344CB8AC3E}">
        <p14:creationId xmlns:p14="http://schemas.microsoft.com/office/powerpoint/2010/main" val="1849997620"/>
      </p:ext>
    </p:extLst>
  </p:cSld>
  <p:clrMapOvr>
    <a:masterClrMapping/>
  </p:clrMapOvr>
</p:sld>
</file>

<file path=ppt/theme/theme1.xml><?xml version="1.0" encoding="utf-8"?>
<a:theme xmlns:a="http://schemas.openxmlformats.org/drawingml/2006/main" name="Thème Offic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612333_TF56051434_Win32.potx" id="{E4C9D0BA-A162-4364-BAAA-F9FC86E2735C}" vid="{D03D5934-0AE6-409C-A6A9-081E7470AD4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Présentation moderniste claire</Template>
  <TotalTime>92</TotalTime>
  <Words>644</Words>
  <Application>Microsoft Office PowerPoint</Application>
  <PresentationFormat>Grand écran</PresentationFormat>
  <Paragraphs>92</Paragraphs>
  <Slides>16</Slides>
  <Notes>14</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16</vt:i4>
      </vt:variant>
    </vt:vector>
  </HeadingPairs>
  <TitlesOfParts>
    <vt:vector size="22" baseType="lpstr">
      <vt:lpstr>Arial</vt:lpstr>
      <vt:lpstr>Arial Black</vt:lpstr>
      <vt:lpstr>Avenir Next LT Pro</vt:lpstr>
      <vt:lpstr>Calibri</vt:lpstr>
      <vt:lpstr>Gill Sans Ultra Bold</vt:lpstr>
      <vt:lpstr>Thème Office</vt:lpstr>
      <vt:lpstr>Réaliser une étude de santé publique</vt:lpstr>
      <vt:lpstr>PROGRAMME</vt:lpstr>
      <vt:lpstr>INTRO- DUCTION</vt:lpstr>
      <vt:lpstr>OBJECTIFS PRINCIPAUX</vt:lpstr>
      <vt:lpstr>ENVIRONNEMENT DE DEVELOPPEMENT</vt:lpstr>
      <vt:lpstr>Librairies spécialisées en data</vt:lpstr>
      <vt:lpstr>DATAFRAMES</vt:lpstr>
      <vt:lpstr>Import des fichiers csv</vt:lpstr>
      <vt:lpstr>Manipulation data frame</vt:lpstr>
      <vt:lpstr>MANIPULATION DATAFRAME</vt:lpstr>
      <vt:lpstr>Éléments de réponses</vt:lpstr>
      <vt:lpstr>MANIPULATION DATAFRAMES</vt:lpstr>
      <vt:lpstr>Présentation PowerPoint</vt:lpstr>
      <vt:lpstr>visualisation</vt:lpstr>
      <vt:lpstr>SYNTHÈSE</vt:lpstr>
      <vt:lpstr>MERCI</vt:lpstr>
    </vt:vector>
  </TitlesOfParts>
  <Company>Laboratoires Thea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Réaliser une étude de santé publique</dc:title>
  <dc:creator>Jonathan GOURVILLE</dc:creator>
  <cp:lastModifiedBy>Jonathan GOURVILLE</cp:lastModifiedBy>
  <cp:revision>3</cp:revision>
  <dcterms:created xsi:type="dcterms:W3CDTF">2023-01-25T13:42:57Z</dcterms:created>
  <dcterms:modified xsi:type="dcterms:W3CDTF">2023-01-26T08:31:20Z</dcterms:modified>
</cp:coreProperties>
</file>